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780" r:id="rId2"/>
    <p:sldMasterId id="2147483792" r:id="rId3"/>
    <p:sldMasterId id="2147483804" r:id="rId4"/>
    <p:sldMasterId id="2147483816" r:id="rId5"/>
    <p:sldMasterId id="2147483840" r:id="rId6"/>
    <p:sldMasterId id="2147483852" r:id="rId7"/>
  </p:sldMasterIdLst>
  <p:notesMasterIdLst>
    <p:notesMasterId r:id="rId44"/>
  </p:notesMasterIdLst>
  <p:sldIdLst>
    <p:sldId id="292" r:id="rId8"/>
    <p:sldId id="271" r:id="rId9"/>
    <p:sldId id="258" r:id="rId10"/>
    <p:sldId id="273" r:id="rId11"/>
    <p:sldId id="302" r:id="rId12"/>
    <p:sldId id="310" r:id="rId13"/>
    <p:sldId id="313" r:id="rId14"/>
    <p:sldId id="301" r:id="rId15"/>
    <p:sldId id="304" r:id="rId16"/>
    <p:sldId id="307" r:id="rId17"/>
    <p:sldId id="309" r:id="rId18"/>
    <p:sldId id="311" r:id="rId19"/>
    <p:sldId id="314" r:id="rId20"/>
    <p:sldId id="303" r:id="rId21"/>
    <p:sldId id="306" r:id="rId22"/>
    <p:sldId id="308" r:id="rId23"/>
    <p:sldId id="312" r:id="rId24"/>
    <p:sldId id="315" r:id="rId25"/>
    <p:sldId id="305" r:id="rId26"/>
    <p:sldId id="282" r:id="rId27"/>
    <p:sldId id="294" r:id="rId28"/>
    <p:sldId id="281" r:id="rId29"/>
    <p:sldId id="280" r:id="rId30"/>
    <p:sldId id="275" r:id="rId31"/>
    <p:sldId id="283" r:id="rId32"/>
    <p:sldId id="287" r:id="rId33"/>
    <p:sldId id="284" r:id="rId34"/>
    <p:sldId id="276" r:id="rId35"/>
    <p:sldId id="297" r:id="rId36"/>
    <p:sldId id="286" r:id="rId37"/>
    <p:sldId id="299" r:id="rId38"/>
    <p:sldId id="265" r:id="rId39"/>
    <p:sldId id="296" r:id="rId40"/>
    <p:sldId id="278" r:id="rId41"/>
    <p:sldId id="259" r:id="rId42"/>
    <p:sldId id="289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53E8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A9AB18-C4CA-4A6E-91A8-1AA82D1CD4CD}" v="626" dt="2021-11-23T23:19:12.9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7" autoAdjust="0"/>
    <p:restoredTop sz="89116" autoAdjust="0"/>
  </p:normalViewPr>
  <p:slideViewPr>
    <p:cSldViewPr snapToGrid="0">
      <p:cViewPr varScale="1">
        <p:scale>
          <a:sx n="113" d="100"/>
          <a:sy n="113" d="100"/>
        </p:scale>
        <p:origin x="8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viera Villarroel Rojas" userId="dc0b581e0f51087d" providerId="LiveId" clId="{B6003FEA-261A-4CCB-8A8B-A92E7EA159B7}"/>
    <pc:docChg chg="custSel addSld modSld sldOrd">
      <pc:chgData name="Javiera Villarroel Rojas" userId="dc0b581e0f51087d" providerId="LiveId" clId="{B6003FEA-261A-4CCB-8A8B-A92E7EA159B7}" dt="2021-09-24T05:35:01.245" v="342" actId="20577"/>
      <pc:docMkLst>
        <pc:docMk/>
      </pc:docMkLst>
      <pc:sldChg chg="modSp mod">
        <pc:chgData name="Javiera Villarroel Rojas" userId="dc0b581e0f51087d" providerId="LiveId" clId="{B6003FEA-261A-4CCB-8A8B-A92E7EA159B7}" dt="2021-09-20T19:47:34.464" v="182" actId="20577"/>
        <pc:sldMkLst>
          <pc:docMk/>
          <pc:sldMk cId="1779737797" sldId="256"/>
        </pc:sldMkLst>
        <pc:spChg chg="mod">
          <ac:chgData name="Javiera Villarroel Rojas" userId="dc0b581e0f51087d" providerId="LiveId" clId="{B6003FEA-261A-4CCB-8A8B-A92E7EA159B7}" dt="2021-09-20T19:47:34.464" v="182" actId="20577"/>
          <ac:spMkLst>
            <pc:docMk/>
            <pc:sldMk cId="1779737797" sldId="256"/>
            <ac:spMk id="2" creationId="{E8669B5C-F0E7-4A78-A491-2AD68486C6B5}"/>
          </ac:spMkLst>
        </pc:spChg>
        <pc:spChg chg="mod">
          <ac:chgData name="Javiera Villarroel Rojas" userId="dc0b581e0f51087d" providerId="LiveId" clId="{B6003FEA-261A-4CCB-8A8B-A92E7EA159B7}" dt="2021-09-20T19:45:16.162" v="39" actId="27636"/>
          <ac:spMkLst>
            <pc:docMk/>
            <pc:sldMk cId="1779737797" sldId="256"/>
            <ac:spMk id="3" creationId="{8AEC6BA2-22BD-4DDA-952C-9D542F892857}"/>
          </ac:spMkLst>
        </pc:spChg>
      </pc:sldChg>
      <pc:sldChg chg="modSp mod">
        <pc:chgData name="Javiera Villarroel Rojas" userId="dc0b581e0f51087d" providerId="LiveId" clId="{B6003FEA-261A-4CCB-8A8B-A92E7EA159B7}" dt="2021-09-20T19:58:20.454" v="296" actId="20577"/>
        <pc:sldMkLst>
          <pc:docMk/>
          <pc:sldMk cId="1954719828" sldId="257"/>
        </pc:sldMkLst>
        <pc:spChg chg="mod">
          <ac:chgData name="Javiera Villarroel Rojas" userId="dc0b581e0f51087d" providerId="LiveId" clId="{B6003FEA-261A-4CCB-8A8B-A92E7EA159B7}" dt="2021-09-20T19:58:20.454" v="296" actId="20577"/>
          <ac:spMkLst>
            <pc:docMk/>
            <pc:sldMk cId="1954719828" sldId="257"/>
            <ac:spMk id="2" creationId="{C35A3D98-76B8-43A9-8214-F15777B49F5E}"/>
          </ac:spMkLst>
        </pc:spChg>
      </pc:sldChg>
      <pc:sldChg chg="modSp mod">
        <pc:chgData name="Javiera Villarroel Rojas" userId="dc0b581e0f51087d" providerId="LiveId" clId="{B6003FEA-261A-4CCB-8A8B-A92E7EA159B7}" dt="2021-09-24T05:35:01.245" v="342" actId="20577"/>
        <pc:sldMkLst>
          <pc:docMk/>
          <pc:sldMk cId="94139460" sldId="260"/>
        </pc:sldMkLst>
        <pc:spChg chg="mod">
          <ac:chgData name="Javiera Villarroel Rojas" userId="dc0b581e0f51087d" providerId="LiveId" clId="{B6003FEA-261A-4CCB-8A8B-A92E7EA159B7}" dt="2021-09-24T05:35:01.245" v="342" actId="20577"/>
          <ac:spMkLst>
            <pc:docMk/>
            <pc:sldMk cId="94139460" sldId="260"/>
            <ac:spMk id="2" creationId="{61955603-3DE1-4A06-8E65-3FB1D0C4137B}"/>
          </ac:spMkLst>
        </pc:spChg>
        <pc:spChg chg="mod">
          <ac:chgData name="Javiera Villarroel Rojas" userId="dc0b581e0f51087d" providerId="LiveId" clId="{B6003FEA-261A-4CCB-8A8B-A92E7EA159B7}" dt="2021-08-31T20:30:36.012" v="1" actId="20577"/>
          <ac:spMkLst>
            <pc:docMk/>
            <pc:sldMk cId="94139460" sldId="260"/>
            <ac:spMk id="3" creationId="{DCFCC714-B015-4F07-9EBC-F2064CCD8C78}"/>
          </ac:spMkLst>
        </pc:spChg>
      </pc:sldChg>
      <pc:sldChg chg="modSp mod">
        <pc:chgData name="Javiera Villarroel Rojas" userId="dc0b581e0f51087d" providerId="LiveId" clId="{B6003FEA-261A-4CCB-8A8B-A92E7EA159B7}" dt="2021-09-20T19:57:06.226" v="268" actId="20577"/>
        <pc:sldMkLst>
          <pc:docMk/>
          <pc:sldMk cId="2487899303" sldId="269"/>
        </pc:sldMkLst>
        <pc:spChg chg="mod">
          <ac:chgData name="Javiera Villarroel Rojas" userId="dc0b581e0f51087d" providerId="LiveId" clId="{B6003FEA-261A-4CCB-8A8B-A92E7EA159B7}" dt="2021-09-20T19:57:06.226" v="268" actId="20577"/>
          <ac:spMkLst>
            <pc:docMk/>
            <pc:sldMk cId="2487899303" sldId="269"/>
            <ac:spMk id="2" creationId="{4497C5BC-EEAF-4242-B339-FB08183A808B}"/>
          </ac:spMkLst>
        </pc:spChg>
      </pc:sldChg>
      <pc:sldChg chg="modSp new mod ord">
        <pc:chgData name="Javiera Villarroel Rojas" userId="dc0b581e0f51087d" providerId="LiveId" clId="{B6003FEA-261A-4CCB-8A8B-A92E7EA159B7}" dt="2021-09-20T19:48:23.046" v="249" actId="20577"/>
        <pc:sldMkLst>
          <pc:docMk/>
          <pc:sldMk cId="3352204409" sldId="271"/>
        </pc:sldMkLst>
        <pc:spChg chg="mod">
          <ac:chgData name="Javiera Villarroel Rojas" userId="dc0b581e0f51087d" providerId="LiveId" clId="{B6003FEA-261A-4CCB-8A8B-A92E7EA159B7}" dt="2021-09-20T19:46:12.406" v="147" actId="20577"/>
          <ac:spMkLst>
            <pc:docMk/>
            <pc:sldMk cId="3352204409" sldId="271"/>
            <ac:spMk id="2" creationId="{17134F23-1467-4444-86C2-321C1F3F8720}"/>
          </ac:spMkLst>
        </pc:spChg>
        <pc:spChg chg="mod">
          <ac:chgData name="Javiera Villarroel Rojas" userId="dc0b581e0f51087d" providerId="LiveId" clId="{B6003FEA-261A-4CCB-8A8B-A92E7EA159B7}" dt="2021-09-20T19:48:23.046" v="249" actId="20577"/>
          <ac:spMkLst>
            <pc:docMk/>
            <pc:sldMk cId="3352204409" sldId="271"/>
            <ac:spMk id="3" creationId="{6C1711EC-F35A-4351-A49A-C2534D74F665}"/>
          </ac:spMkLst>
        </pc:spChg>
      </pc:sldChg>
    </pc:docChg>
  </pc:docChgLst>
  <pc:docChgLst>
    <pc:chgData name="Javiera Villarroel Rojas" userId="dc0b581e0f51087d" providerId="LiveId" clId="{E2A9AB18-C4CA-4A6E-91A8-1AA82D1CD4CD}"/>
    <pc:docChg chg="undo redo custSel addSld delSld modSld sldOrd delMainMaster">
      <pc:chgData name="Javiera Villarroel Rojas" userId="dc0b581e0f51087d" providerId="LiveId" clId="{E2A9AB18-C4CA-4A6E-91A8-1AA82D1CD4CD}" dt="2021-11-26T21:33:27.414" v="2985" actId="478"/>
      <pc:docMkLst>
        <pc:docMk/>
      </pc:docMkLst>
      <pc:sldChg chg="modSp mod">
        <pc:chgData name="Javiera Villarroel Rojas" userId="dc0b581e0f51087d" providerId="LiveId" clId="{E2A9AB18-C4CA-4A6E-91A8-1AA82D1CD4CD}" dt="2021-11-09T06:56:58.842" v="904" actId="20577"/>
        <pc:sldMkLst>
          <pc:docMk/>
          <pc:sldMk cId="61513399" sldId="258"/>
        </pc:sldMkLst>
        <pc:graphicFrameChg chg="mod modGraphic">
          <ac:chgData name="Javiera Villarroel Rojas" userId="dc0b581e0f51087d" providerId="LiveId" clId="{E2A9AB18-C4CA-4A6E-91A8-1AA82D1CD4CD}" dt="2021-11-09T06:56:58.842" v="904" actId="20577"/>
          <ac:graphicFrameMkLst>
            <pc:docMk/>
            <pc:sldMk cId="61513399" sldId="258"/>
            <ac:graphicFrameMk id="5" creationId="{BFDA168F-4AA0-4BEA-84C9-200BAD872BEA}"/>
          </ac:graphicFrameMkLst>
        </pc:graphicFrameChg>
      </pc:sldChg>
      <pc:sldChg chg="addSp modSp mod setBg">
        <pc:chgData name="Javiera Villarroel Rojas" userId="dc0b581e0f51087d" providerId="LiveId" clId="{E2A9AB18-C4CA-4A6E-91A8-1AA82D1CD4CD}" dt="2021-11-09T07:15:42.831" v="1725" actId="20577"/>
        <pc:sldMkLst>
          <pc:docMk/>
          <pc:sldMk cId="1522501031" sldId="259"/>
        </pc:sldMkLst>
        <pc:spChg chg="mod">
          <ac:chgData name="Javiera Villarroel Rojas" userId="dc0b581e0f51087d" providerId="LiveId" clId="{E2A9AB18-C4CA-4A6E-91A8-1AA82D1CD4CD}" dt="2021-11-09T07:09:07.842" v="1254" actId="26606"/>
          <ac:spMkLst>
            <pc:docMk/>
            <pc:sldMk cId="1522501031" sldId="259"/>
            <ac:spMk id="2" creationId="{1D805D52-87CC-4A98-A9D9-B1C63C973C1F}"/>
          </ac:spMkLst>
        </pc:spChg>
        <pc:spChg chg="mod">
          <ac:chgData name="Javiera Villarroel Rojas" userId="dc0b581e0f51087d" providerId="LiveId" clId="{E2A9AB18-C4CA-4A6E-91A8-1AA82D1CD4CD}" dt="2021-11-09T07:15:42.831" v="1725" actId="20577"/>
          <ac:spMkLst>
            <pc:docMk/>
            <pc:sldMk cId="1522501031" sldId="259"/>
            <ac:spMk id="3" creationId="{E24F378A-D1B7-4B5E-9E55-1FD4FBF4763B}"/>
          </ac:spMkLst>
        </pc:spChg>
        <pc:picChg chg="add mod">
          <ac:chgData name="Javiera Villarroel Rojas" userId="dc0b581e0f51087d" providerId="LiveId" clId="{E2A9AB18-C4CA-4A6E-91A8-1AA82D1CD4CD}" dt="2021-11-09T07:09:07.842" v="1254" actId="26606"/>
          <ac:picMkLst>
            <pc:docMk/>
            <pc:sldMk cId="1522501031" sldId="259"/>
            <ac:picMk id="2050" creationId="{3BB25476-5081-444A-BE05-97E1149B5358}"/>
          </ac:picMkLst>
        </pc:picChg>
      </pc:sldChg>
      <pc:sldChg chg="addSp delSp modSp mod setBg addAnim">
        <pc:chgData name="Javiera Villarroel Rojas" userId="dc0b581e0f51087d" providerId="LiveId" clId="{E2A9AB18-C4CA-4A6E-91A8-1AA82D1CD4CD}" dt="2021-11-18T06:43:46.352" v="2303" actId="20577"/>
        <pc:sldMkLst>
          <pc:docMk/>
          <pc:sldMk cId="3644049620" sldId="265"/>
        </pc:sldMkLst>
        <pc:spChg chg="mod">
          <ac:chgData name="Javiera Villarroel Rojas" userId="dc0b581e0f51087d" providerId="LiveId" clId="{E2A9AB18-C4CA-4A6E-91A8-1AA82D1CD4CD}" dt="2021-11-18T06:43:36.483" v="2271" actId="122"/>
          <ac:spMkLst>
            <pc:docMk/>
            <pc:sldMk cId="3644049620" sldId="265"/>
            <ac:spMk id="2" creationId="{791EC8EA-3106-4205-B31C-E6FF4290DB10}"/>
          </ac:spMkLst>
        </pc:spChg>
        <pc:spChg chg="del">
          <ac:chgData name="Javiera Villarroel Rojas" userId="dc0b581e0f51087d" providerId="LiveId" clId="{E2A9AB18-C4CA-4A6E-91A8-1AA82D1CD4CD}" dt="2021-11-09T06:43:38.697" v="707"/>
          <ac:spMkLst>
            <pc:docMk/>
            <pc:sldMk cId="3644049620" sldId="265"/>
            <ac:spMk id="3" creationId="{3DAFD875-B10A-4833-9E08-0C0B254FE0A6}"/>
          </ac:spMkLst>
        </pc:spChg>
        <pc:spChg chg="add mod">
          <ac:chgData name="Javiera Villarroel Rojas" userId="dc0b581e0f51087d" providerId="LiveId" clId="{E2A9AB18-C4CA-4A6E-91A8-1AA82D1CD4CD}" dt="2021-11-18T06:43:46.352" v="2303" actId="20577"/>
          <ac:spMkLst>
            <pc:docMk/>
            <pc:sldMk cId="3644049620" sldId="265"/>
            <ac:spMk id="4" creationId="{ECBF4457-DDE8-45DD-B4CB-60F8B88F4827}"/>
          </ac:spMkLst>
        </pc:spChg>
        <pc:spChg chg="add">
          <ac:chgData name="Javiera Villarroel Rojas" userId="dc0b581e0f51087d" providerId="LiveId" clId="{E2A9AB18-C4CA-4A6E-91A8-1AA82D1CD4CD}" dt="2021-11-18T06:43:04.136" v="2240" actId="26606"/>
          <ac:spMkLst>
            <pc:docMk/>
            <pc:sldMk cId="3644049620" sldId="265"/>
            <ac:spMk id="10" creationId="{8CD2B798-7994-4548-A2BE-4AEF9C1A5FAE}"/>
          </ac:spMkLst>
        </pc:spChg>
        <pc:spChg chg="add">
          <ac:chgData name="Javiera Villarroel Rojas" userId="dc0b581e0f51087d" providerId="LiveId" clId="{E2A9AB18-C4CA-4A6E-91A8-1AA82D1CD4CD}" dt="2021-11-18T06:43:04.136" v="2240" actId="26606"/>
          <ac:spMkLst>
            <pc:docMk/>
            <pc:sldMk cId="3644049620" sldId="265"/>
            <ac:spMk id="12" creationId="{E6162320-3B67-42BB-AF9D-939326E6489E}"/>
          </ac:spMkLst>
        </pc:spChg>
        <pc:spChg chg="add">
          <ac:chgData name="Javiera Villarroel Rojas" userId="dc0b581e0f51087d" providerId="LiveId" clId="{E2A9AB18-C4CA-4A6E-91A8-1AA82D1CD4CD}" dt="2021-11-18T06:43:04.136" v="2240" actId="26606"/>
          <ac:spMkLst>
            <pc:docMk/>
            <pc:sldMk cId="3644049620" sldId="265"/>
            <ac:spMk id="16" creationId="{2FDF0794-1B86-42B2-B8C7-F60123E638ED}"/>
          </ac:spMkLst>
        </pc:spChg>
        <pc:spChg chg="add">
          <ac:chgData name="Javiera Villarroel Rojas" userId="dc0b581e0f51087d" providerId="LiveId" clId="{E2A9AB18-C4CA-4A6E-91A8-1AA82D1CD4CD}" dt="2021-11-18T06:43:04.136" v="2240" actId="26606"/>
          <ac:spMkLst>
            <pc:docMk/>
            <pc:sldMk cId="3644049620" sldId="265"/>
            <ac:spMk id="18" creationId="{C5373426-E26E-431D-959C-5DB96C0B6208}"/>
          </ac:spMkLst>
        </pc:spChg>
        <pc:picChg chg="add">
          <ac:chgData name="Javiera Villarroel Rojas" userId="dc0b581e0f51087d" providerId="LiveId" clId="{E2A9AB18-C4CA-4A6E-91A8-1AA82D1CD4CD}" dt="2021-11-18T06:43:04.136" v="2240" actId="26606"/>
          <ac:picMkLst>
            <pc:docMk/>
            <pc:sldMk cId="3644049620" sldId="265"/>
            <ac:picMk id="6" creationId="{1961BF72-F599-481A-8513-CC2558EB3002}"/>
          </ac:picMkLst>
        </pc:picChg>
        <pc:cxnChg chg="add">
          <ac:chgData name="Javiera Villarroel Rojas" userId="dc0b581e0f51087d" providerId="LiveId" clId="{E2A9AB18-C4CA-4A6E-91A8-1AA82D1CD4CD}" dt="2021-11-18T06:43:04.136" v="2240" actId="26606"/>
          <ac:cxnSpMkLst>
            <pc:docMk/>
            <pc:sldMk cId="3644049620" sldId="265"/>
            <ac:cxnSpMk id="14" creationId="{6722E143-84C1-4F95-937C-78B92D2811CF}"/>
          </ac:cxnSpMkLst>
        </pc:cxnChg>
        <pc:cxnChg chg="add">
          <ac:chgData name="Javiera Villarroel Rojas" userId="dc0b581e0f51087d" providerId="LiveId" clId="{E2A9AB18-C4CA-4A6E-91A8-1AA82D1CD4CD}" dt="2021-11-18T06:43:04.136" v="2240" actId="26606"/>
          <ac:cxnSpMkLst>
            <pc:docMk/>
            <pc:sldMk cId="3644049620" sldId="265"/>
            <ac:cxnSpMk id="20" creationId="{96D07482-83A3-4451-943C-B46961082957}"/>
          </ac:cxnSpMkLst>
        </pc:cxnChg>
      </pc:sldChg>
      <pc:sldChg chg="modSp ord">
        <pc:chgData name="Javiera Villarroel Rojas" userId="dc0b581e0f51087d" providerId="LiveId" clId="{E2A9AB18-C4CA-4A6E-91A8-1AA82D1CD4CD}" dt="2021-11-18T06:38:45.811" v="2070"/>
        <pc:sldMkLst>
          <pc:docMk/>
          <pc:sldMk cId="3343487696" sldId="270"/>
        </pc:sldMkLst>
        <pc:spChg chg="mod">
          <ac:chgData name="Javiera Villarroel Rojas" userId="dc0b581e0f51087d" providerId="LiveId" clId="{E2A9AB18-C4CA-4A6E-91A8-1AA82D1CD4CD}" dt="2021-11-18T06:38:45.811" v="2070"/>
          <ac:spMkLst>
            <pc:docMk/>
            <pc:sldMk cId="3343487696" sldId="270"/>
            <ac:spMk id="3" creationId="{4CBE0134-5097-4A52-B592-0DD8EFDCE597}"/>
          </ac:spMkLst>
        </pc:spChg>
      </pc:sldChg>
      <pc:sldChg chg="addSp delSp modSp mod delDesignElem modNotesTx">
        <pc:chgData name="Javiera Villarroel Rojas" userId="dc0b581e0f51087d" providerId="LiveId" clId="{E2A9AB18-C4CA-4A6E-91A8-1AA82D1CD4CD}" dt="2021-11-23T23:25:19.801" v="2983" actId="20577"/>
        <pc:sldMkLst>
          <pc:docMk/>
          <pc:sldMk cId="3352204409" sldId="271"/>
        </pc:sldMkLst>
        <pc:spChg chg="mod">
          <ac:chgData name="Javiera Villarroel Rojas" userId="dc0b581e0f51087d" providerId="LiveId" clId="{E2A9AB18-C4CA-4A6E-91A8-1AA82D1CD4CD}" dt="2021-11-23T23:25:19.801" v="2983" actId="20577"/>
          <ac:spMkLst>
            <pc:docMk/>
            <pc:sldMk cId="3352204409" sldId="271"/>
            <ac:spMk id="23" creationId="{808B2C7B-3E75-4BE9-A89F-033984C3127D}"/>
          </ac:spMkLst>
        </pc:spChg>
        <pc:spChg chg="add del">
          <ac:chgData name="Javiera Villarroel Rojas" userId="dc0b581e0f51087d" providerId="LiveId" clId="{E2A9AB18-C4CA-4A6E-91A8-1AA82D1CD4CD}" dt="2021-11-18T06:38:45.811" v="2070"/>
          <ac:spMkLst>
            <pc:docMk/>
            <pc:sldMk cId="3352204409" sldId="271"/>
            <ac:spMk id="81" creationId="{0F9ADC11-F6B8-4B69-8AC7-50377071A16C}"/>
          </ac:spMkLst>
        </pc:spChg>
        <pc:spChg chg="add del">
          <ac:chgData name="Javiera Villarroel Rojas" userId="dc0b581e0f51087d" providerId="LiveId" clId="{E2A9AB18-C4CA-4A6E-91A8-1AA82D1CD4CD}" dt="2021-11-18T06:38:45.811" v="2070"/>
          <ac:spMkLst>
            <pc:docMk/>
            <pc:sldMk cId="3352204409" sldId="271"/>
            <ac:spMk id="82" creationId="{B64F47E8-C2CA-43A6-9404-03BADA34D765}"/>
          </ac:spMkLst>
        </pc:spChg>
        <pc:spChg chg="add del">
          <ac:chgData name="Javiera Villarroel Rojas" userId="dc0b581e0f51087d" providerId="LiveId" clId="{E2A9AB18-C4CA-4A6E-91A8-1AA82D1CD4CD}" dt="2021-11-18T06:38:45.811" v="2070"/>
          <ac:spMkLst>
            <pc:docMk/>
            <pc:sldMk cId="3352204409" sldId="271"/>
            <ac:spMk id="83" creationId="{FF01D43C-86DB-4B5D-A163-81BC9420129A}"/>
          </ac:spMkLst>
        </pc:spChg>
        <pc:spChg chg="add del">
          <ac:chgData name="Javiera Villarroel Rojas" userId="dc0b581e0f51087d" providerId="LiveId" clId="{E2A9AB18-C4CA-4A6E-91A8-1AA82D1CD4CD}" dt="2021-11-18T06:38:45.811" v="2070"/>
          <ac:spMkLst>
            <pc:docMk/>
            <pc:sldMk cId="3352204409" sldId="271"/>
            <ac:spMk id="84" creationId="{36A995F0-906C-4573-A739-16EED217D852}"/>
          </ac:spMkLst>
        </pc:spChg>
        <pc:cxnChg chg="add del">
          <ac:chgData name="Javiera Villarroel Rojas" userId="dc0b581e0f51087d" providerId="LiveId" clId="{E2A9AB18-C4CA-4A6E-91A8-1AA82D1CD4CD}" dt="2021-11-18T06:38:45.811" v="2070"/>
          <ac:cxnSpMkLst>
            <pc:docMk/>
            <pc:sldMk cId="3352204409" sldId="271"/>
            <ac:cxnSpMk id="79" creationId="{C3F5F06D-7250-43A5-9B61-0B7F1FD7E395}"/>
          </ac:cxnSpMkLst>
        </pc:cxnChg>
        <pc:cxnChg chg="add del">
          <ac:chgData name="Javiera Villarroel Rojas" userId="dc0b581e0f51087d" providerId="LiveId" clId="{E2A9AB18-C4CA-4A6E-91A8-1AA82D1CD4CD}" dt="2021-11-18T06:38:45.811" v="2070"/>
          <ac:cxnSpMkLst>
            <pc:docMk/>
            <pc:sldMk cId="3352204409" sldId="271"/>
            <ac:cxnSpMk id="80" creationId="{C9D6DD36-50FE-47C1-8D00-3D3C4187ECFA}"/>
          </ac:cxnSpMkLst>
        </pc:cxnChg>
      </pc:sldChg>
      <pc:sldChg chg="modSp add del mod">
        <pc:chgData name="Javiera Villarroel Rojas" userId="dc0b581e0f51087d" providerId="LiveId" clId="{E2A9AB18-C4CA-4A6E-91A8-1AA82D1CD4CD}" dt="2021-11-09T06:46:49.213" v="711" actId="47"/>
        <pc:sldMkLst>
          <pc:docMk/>
          <pc:sldMk cId="0" sldId="272"/>
        </pc:sldMkLst>
        <pc:picChg chg="mod">
          <ac:chgData name="Javiera Villarroel Rojas" userId="dc0b581e0f51087d" providerId="LiveId" clId="{E2A9AB18-C4CA-4A6E-91A8-1AA82D1CD4CD}" dt="2021-11-09T06:46:39.717" v="710" actId="1076"/>
          <ac:picMkLst>
            <pc:docMk/>
            <pc:sldMk cId="0" sldId="272"/>
            <ac:picMk id="4" creationId="{00000000-0000-0000-0000-000000000000}"/>
          </ac:picMkLst>
        </pc:picChg>
      </pc:sldChg>
      <pc:sldChg chg="modSp">
        <pc:chgData name="Javiera Villarroel Rojas" userId="dc0b581e0f51087d" providerId="LiveId" clId="{E2A9AB18-C4CA-4A6E-91A8-1AA82D1CD4CD}" dt="2021-11-18T06:38:45.811" v="2070"/>
        <pc:sldMkLst>
          <pc:docMk/>
          <pc:sldMk cId="3030215096" sldId="273"/>
        </pc:sldMkLst>
        <pc:spChg chg="mod">
          <ac:chgData name="Javiera Villarroel Rojas" userId="dc0b581e0f51087d" providerId="LiveId" clId="{E2A9AB18-C4CA-4A6E-91A8-1AA82D1CD4CD}" dt="2021-11-18T06:38:45.811" v="2070"/>
          <ac:spMkLst>
            <pc:docMk/>
            <pc:sldMk cId="3030215096" sldId="273"/>
            <ac:spMk id="2" creationId="{E4943DCC-D9FC-4DB2-B5A2-AB8FF05E8FA4}"/>
          </ac:spMkLst>
        </pc:spChg>
      </pc:sldChg>
      <pc:sldChg chg="addSp delSp modSp mod setBg addAnim delAnim setClrOvrMap delDesignElem">
        <pc:chgData name="Javiera Villarroel Rojas" userId="dc0b581e0f51087d" providerId="LiveId" clId="{E2A9AB18-C4CA-4A6E-91A8-1AA82D1CD4CD}" dt="2021-11-18T06:47:21.963" v="2388" actId="122"/>
        <pc:sldMkLst>
          <pc:docMk/>
          <pc:sldMk cId="1881224942" sldId="275"/>
        </pc:sldMkLst>
        <pc:spChg chg="mod">
          <ac:chgData name="Javiera Villarroel Rojas" userId="dc0b581e0f51087d" providerId="LiveId" clId="{E2A9AB18-C4CA-4A6E-91A8-1AA82D1CD4CD}" dt="2021-11-18T06:46:23.306" v="2371" actId="20577"/>
          <ac:spMkLst>
            <pc:docMk/>
            <pc:sldMk cId="1881224942" sldId="275"/>
            <ac:spMk id="2" creationId="{F85AC7C7-6AA0-4FD0-9552-6E56B97923CC}"/>
          </ac:spMkLst>
        </pc:spChg>
        <pc:spChg chg="mod">
          <ac:chgData name="Javiera Villarroel Rojas" userId="dc0b581e0f51087d" providerId="LiveId" clId="{E2A9AB18-C4CA-4A6E-91A8-1AA82D1CD4CD}" dt="2021-11-18T06:47:21.963" v="2388" actId="122"/>
          <ac:spMkLst>
            <pc:docMk/>
            <pc:sldMk cId="1881224942" sldId="275"/>
            <ac:spMk id="3" creationId="{AACF66C4-4DFE-4E1D-AC1A-1E7122DD988B}"/>
          </ac:spMkLst>
        </pc:spChg>
        <pc:spChg chg="add del">
          <ac:chgData name="Javiera Villarroel Rojas" userId="dc0b581e0f51087d" providerId="LiveId" clId="{E2A9AB18-C4CA-4A6E-91A8-1AA82D1CD4CD}" dt="2021-11-18T06:45:33.001" v="2350" actId="26606"/>
          <ac:spMkLst>
            <pc:docMk/>
            <pc:sldMk cId="1881224942" sldId="275"/>
            <ac:spMk id="15" creationId="{A10C41F2-1746-4431-9B52-B9F147A896B8}"/>
          </ac:spMkLst>
        </pc:spChg>
        <pc:spChg chg="add del">
          <ac:chgData name="Javiera Villarroel Rojas" userId="dc0b581e0f51087d" providerId="LiveId" clId="{E2A9AB18-C4CA-4A6E-91A8-1AA82D1CD4CD}" dt="2021-11-18T06:45:33.001" v="2350" actId="26606"/>
          <ac:spMkLst>
            <pc:docMk/>
            <pc:sldMk cId="1881224942" sldId="275"/>
            <ac:spMk id="16" creationId="{B695F8C5-0ED1-4C24-877A-A9E15A1C6430}"/>
          </ac:spMkLst>
        </pc:spChg>
        <pc:spChg chg="add del">
          <ac:chgData name="Javiera Villarroel Rojas" userId="dc0b581e0f51087d" providerId="LiveId" clId="{E2A9AB18-C4CA-4A6E-91A8-1AA82D1CD4CD}" dt="2021-11-18T06:45:33.001" v="2350" actId="26606"/>
          <ac:spMkLst>
            <pc:docMk/>
            <pc:sldMk cId="1881224942" sldId="275"/>
            <ac:spMk id="17" creationId="{7984928E-D694-4849-BBAD-D7C7DC405478}"/>
          </ac:spMkLst>
        </pc:spChg>
        <pc:spChg chg="add del">
          <ac:chgData name="Javiera Villarroel Rojas" userId="dc0b581e0f51087d" providerId="LiveId" clId="{E2A9AB18-C4CA-4A6E-91A8-1AA82D1CD4CD}" dt="2021-11-18T06:45:48.661" v="2353" actId="26606"/>
          <ac:spMkLst>
            <pc:docMk/>
            <pc:sldMk cId="1881224942" sldId="275"/>
            <ac:spMk id="21" creationId="{14CD50C8-2F85-4F12-A5B5-9336E254A7DA}"/>
          </ac:spMkLst>
        </pc:spChg>
        <pc:spChg chg="add del">
          <ac:chgData name="Javiera Villarroel Rojas" userId="dc0b581e0f51087d" providerId="LiveId" clId="{E2A9AB18-C4CA-4A6E-91A8-1AA82D1CD4CD}" dt="2021-11-18T06:45:48.661" v="2353" actId="26606"/>
          <ac:spMkLst>
            <pc:docMk/>
            <pc:sldMk cId="1881224942" sldId="275"/>
            <ac:spMk id="22" creationId="{B8D726A5-7900-41B4-8D49-49B4A2010E7C}"/>
          </ac:spMkLst>
        </pc:spChg>
        <pc:spChg chg="add del">
          <ac:chgData name="Javiera Villarroel Rojas" userId="dc0b581e0f51087d" providerId="LiveId" clId="{E2A9AB18-C4CA-4A6E-91A8-1AA82D1CD4CD}" dt="2021-11-18T06:45:24.087" v="2332" actId="26606"/>
          <ac:spMkLst>
            <pc:docMk/>
            <pc:sldMk cId="1881224942" sldId="275"/>
            <ac:spMk id="25" creationId="{14CD50C8-2F85-4F12-A5B5-9336E254A7DA}"/>
          </ac:spMkLst>
        </pc:spChg>
        <pc:spChg chg="add del">
          <ac:chgData name="Javiera Villarroel Rojas" userId="dc0b581e0f51087d" providerId="LiveId" clId="{E2A9AB18-C4CA-4A6E-91A8-1AA82D1CD4CD}" dt="2021-11-18T06:45:24.087" v="2332" actId="26606"/>
          <ac:spMkLst>
            <pc:docMk/>
            <pc:sldMk cId="1881224942" sldId="275"/>
            <ac:spMk id="27" creationId="{014CD94B-6292-41B3-B053-01121CE90693}"/>
          </ac:spMkLst>
        </pc:spChg>
        <pc:picChg chg="add del">
          <ac:chgData name="Javiera Villarroel Rojas" userId="dc0b581e0f51087d" providerId="LiveId" clId="{E2A9AB18-C4CA-4A6E-91A8-1AA82D1CD4CD}" dt="2021-11-18T06:45:24.087" v="2332" actId="26606"/>
          <ac:picMkLst>
            <pc:docMk/>
            <pc:sldMk cId="1881224942" sldId="275"/>
            <ac:picMk id="19" creationId="{09C26D7B-1B22-4613-99A3-D77EE35152D5}"/>
          </ac:picMkLst>
        </pc:picChg>
        <pc:picChg chg="add mod ord">
          <ac:chgData name="Javiera Villarroel Rojas" userId="dc0b581e0f51087d" providerId="LiveId" clId="{E2A9AB18-C4CA-4A6E-91A8-1AA82D1CD4CD}" dt="2021-11-18T06:45:48.661" v="2353" actId="26606"/>
          <ac:picMkLst>
            <pc:docMk/>
            <pc:sldMk cId="1881224942" sldId="275"/>
            <ac:picMk id="24" creationId="{D51B59C6-2063-46BD-8827-652C1C6128EC}"/>
          </ac:picMkLst>
        </pc:picChg>
        <pc:cxnChg chg="add del">
          <ac:chgData name="Javiera Villarroel Rojas" userId="dc0b581e0f51087d" providerId="LiveId" clId="{E2A9AB18-C4CA-4A6E-91A8-1AA82D1CD4CD}" dt="2021-11-18T06:45:33.001" v="2350" actId="26606"/>
          <ac:cxnSpMkLst>
            <pc:docMk/>
            <pc:sldMk cId="1881224942" sldId="275"/>
            <ac:cxnSpMk id="14" creationId="{99237721-19CF-41B1-AA0A-E1E1A8282D52}"/>
          </ac:cxnSpMkLst>
        </pc:cxnChg>
        <pc:cxnChg chg="add del">
          <ac:chgData name="Javiera Villarroel Rojas" userId="dc0b581e0f51087d" providerId="LiveId" clId="{E2A9AB18-C4CA-4A6E-91A8-1AA82D1CD4CD}" dt="2021-11-18T06:45:48.661" v="2353" actId="26606"/>
          <ac:cxnSpMkLst>
            <pc:docMk/>
            <pc:sldMk cId="1881224942" sldId="275"/>
            <ac:cxnSpMk id="20" creationId="{988A901F-2380-409D-B12F-3A0FDAFAEEE3}"/>
          </ac:cxnSpMkLst>
        </pc:cxnChg>
        <pc:cxnChg chg="add del">
          <ac:chgData name="Javiera Villarroel Rojas" userId="dc0b581e0f51087d" providerId="LiveId" clId="{E2A9AB18-C4CA-4A6E-91A8-1AA82D1CD4CD}" dt="2021-11-18T06:45:24.087" v="2332" actId="26606"/>
          <ac:cxnSpMkLst>
            <pc:docMk/>
            <pc:sldMk cId="1881224942" sldId="275"/>
            <ac:cxnSpMk id="23" creationId="{988A901F-2380-409D-B12F-3A0FDAFAEEE3}"/>
          </ac:cxnSpMkLst>
        </pc:cxnChg>
        <pc:cxnChg chg="add del">
          <ac:chgData name="Javiera Villarroel Rojas" userId="dc0b581e0f51087d" providerId="LiveId" clId="{E2A9AB18-C4CA-4A6E-91A8-1AA82D1CD4CD}" dt="2021-11-18T06:45:48.661" v="2353" actId="26606"/>
          <ac:cxnSpMkLst>
            <pc:docMk/>
            <pc:sldMk cId="1881224942" sldId="275"/>
            <ac:cxnSpMk id="26" creationId="{46E49661-E258-450C-8150-A91A6B30D1CD}"/>
          </ac:cxnSpMkLst>
        </pc:cxnChg>
        <pc:cxnChg chg="add del">
          <ac:chgData name="Javiera Villarroel Rojas" userId="dc0b581e0f51087d" providerId="LiveId" clId="{E2A9AB18-C4CA-4A6E-91A8-1AA82D1CD4CD}" dt="2021-11-18T06:45:24.087" v="2332" actId="26606"/>
          <ac:cxnSpMkLst>
            <pc:docMk/>
            <pc:sldMk cId="1881224942" sldId="275"/>
            <ac:cxnSpMk id="29" creationId="{69BDC10B-3439-4B01-9129-15D8245B05AC}"/>
          </ac:cxnSpMkLst>
        </pc:cxnChg>
      </pc:sldChg>
      <pc:sldChg chg="addSp delSp modSp mod setBg">
        <pc:chgData name="Javiera Villarroel Rojas" userId="dc0b581e0f51087d" providerId="LiveId" clId="{E2A9AB18-C4CA-4A6E-91A8-1AA82D1CD4CD}" dt="2021-11-23T23:20:47.241" v="2977" actId="12"/>
        <pc:sldMkLst>
          <pc:docMk/>
          <pc:sldMk cId="3802082312" sldId="276"/>
        </pc:sldMkLst>
        <pc:spChg chg="mod">
          <ac:chgData name="Javiera Villarroel Rojas" userId="dc0b581e0f51087d" providerId="LiveId" clId="{E2A9AB18-C4CA-4A6E-91A8-1AA82D1CD4CD}" dt="2021-11-10T04:39:10.196" v="1727" actId="20577"/>
          <ac:spMkLst>
            <pc:docMk/>
            <pc:sldMk cId="3802082312" sldId="276"/>
            <ac:spMk id="2" creationId="{0E32E623-5603-47BB-A618-DA48CFEC77B9}"/>
          </ac:spMkLst>
        </pc:spChg>
        <pc:spChg chg="mod ord">
          <ac:chgData name="Javiera Villarroel Rojas" userId="dc0b581e0f51087d" providerId="LiveId" clId="{E2A9AB18-C4CA-4A6E-91A8-1AA82D1CD4CD}" dt="2021-11-23T23:20:47.241" v="2977" actId="12"/>
          <ac:spMkLst>
            <pc:docMk/>
            <pc:sldMk cId="3802082312" sldId="276"/>
            <ac:spMk id="3" creationId="{72B905B9-3F13-4C44-ABDB-E780DB298E23}"/>
          </ac:spMkLst>
        </pc:spChg>
        <pc:spChg chg="add del">
          <ac:chgData name="Javiera Villarroel Rojas" userId="dc0b581e0f51087d" providerId="LiveId" clId="{E2A9AB18-C4CA-4A6E-91A8-1AA82D1CD4CD}" dt="2021-11-09T06:29:53.371" v="388" actId="26606"/>
          <ac:spMkLst>
            <pc:docMk/>
            <pc:sldMk cId="3802082312" sldId="276"/>
            <ac:spMk id="75" creationId="{AE2C40EC-C993-4407-B972-D2188E1EC5F9}"/>
          </ac:spMkLst>
        </pc:spChg>
        <pc:spChg chg="add del">
          <ac:chgData name="Javiera Villarroel Rojas" userId="dc0b581e0f51087d" providerId="LiveId" clId="{E2A9AB18-C4CA-4A6E-91A8-1AA82D1CD4CD}" dt="2021-11-09T06:30:02.756" v="392" actId="26606"/>
          <ac:spMkLst>
            <pc:docMk/>
            <pc:sldMk cId="3802082312" sldId="276"/>
            <ac:spMk id="79" creationId="{A9B445F8-7E74-4B6D-AED1-6CC9248A129C}"/>
          </ac:spMkLst>
        </pc:spChg>
        <pc:spChg chg="add del">
          <ac:chgData name="Javiera Villarroel Rojas" userId="dc0b581e0f51087d" providerId="LiveId" clId="{E2A9AB18-C4CA-4A6E-91A8-1AA82D1CD4CD}" dt="2021-11-09T06:30:02.756" v="392" actId="26606"/>
          <ac:spMkLst>
            <pc:docMk/>
            <pc:sldMk cId="3802082312" sldId="276"/>
            <ac:spMk id="1034" creationId="{CE3481C2-7D85-41B3-B6B9-112611C44CF1}"/>
          </ac:spMkLst>
        </pc:spChg>
        <pc:spChg chg="add del">
          <ac:chgData name="Javiera Villarroel Rojas" userId="dc0b581e0f51087d" providerId="LiveId" clId="{E2A9AB18-C4CA-4A6E-91A8-1AA82D1CD4CD}" dt="2021-11-09T06:30:02.756" v="392" actId="26606"/>
          <ac:spMkLst>
            <pc:docMk/>
            <pc:sldMk cId="3802082312" sldId="276"/>
            <ac:spMk id="1035" creationId="{107ED842-BAD7-4A40-80A9-8F49EF7E00BB}"/>
          </ac:spMkLst>
        </pc:spChg>
        <pc:spChg chg="add del">
          <ac:chgData name="Javiera Villarroel Rojas" userId="dc0b581e0f51087d" providerId="LiveId" clId="{E2A9AB18-C4CA-4A6E-91A8-1AA82D1CD4CD}" dt="2021-11-09T06:30:12.911" v="396" actId="26606"/>
          <ac:spMkLst>
            <pc:docMk/>
            <pc:sldMk cId="3802082312" sldId="276"/>
            <ac:spMk id="1036" creationId="{2E7F6CBF-16F7-4774-AA63-53829B5096D9}"/>
          </ac:spMkLst>
        </pc:spChg>
        <pc:picChg chg="add mod ord">
          <ac:chgData name="Javiera Villarroel Rojas" userId="dc0b581e0f51087d" providerId="LiveId" clId="{E2A9AB18-C4CA-4A6E-91A8-1AA82D1CD4CD}" dt="2021-11-09T06:31:45.431" v="434" actId="27614"/>
          <ac:picMkLst>
            <pc:docMk/>
            <pc:sldMk cId="3802082312" sldId="276"/>
            <ac:picMk id="7" creationId="{BCAA21F9-0A26-49D5-96CF-12EEBDFB4236}"/>
          </ac:picMkLst>
        </pc:picChg>
        <pc:picChg chg="add mod ord">
          <ac:chgData name="Javiera Villarroel Rojas" userId="dc0b581e0f51087d" providerId="LiveId" clId="{E2A9AB18-C4CA-4A6E-91A8-1AA82D1CD4CD}" dt="2021-11-09T06:31:43.566" v="433" actId="26606"/>
          <ac:picMkLst>
            <pc:docMk/>
            <pc:sldMk cId="3802082312" sldId="276"/>
            <ac:picMk id="1026" creationId="{7A8C9272-80EE-4751-83C7-D8A6B0C124A1}"/>
          </ac:picMkLst>
        </pc:picChg>
        <pc:picChg chg="add mod ord">
          <ac:chgData name="Javiera Villarroel Rojas" userId="dc0b581e0f51087d" providerId="LiveId" clId="{E2A9AB18-C4CA-4A6E-91A8-1AA82D1CD4CD}" dt="2021-11-09T06:31:56.411" v="438" actId="732"/>
          <ac:picMkLst>
            <pc:docMk/>
            <pc:sldMk cId="3802082312" sldId="276"/>
            <ac:picMk id="1028" creationId="{011CC149-F820-430B-8EF8-3BE1D10A0F9D}"/>
          </ac:picMkLst>
        </pc:picChg>
        <pc:picChg chg="add mod ord">
          <ac:chgData name="Javiera Villarroel Rojas" userId="dc0b581e0f51087d" providerId="LiveId" clId="{E2A9AB18-C4CA-4A6E-91A8-1AA82D1CD4CD}" dt="2021-11-09T06:32:05.200" v="439" actId="732"/>
          <ac:picMkLst>
            <pc:docMk/>
            <pc:sldMk cId="3802082312" sldId="276"/>
            <ac:picMk id="1030" creationId="{3480D8FB-661D-4361-9247-EDADBB929B07}"/>
          </ac:picMkLst>
        </pc:picChg>
        <pc:cxnChg chg="add del">
          <ac:chgData name="Javiera Villarroel Rojas" userId="dc0b581e0f51087d" providerId="LiveId" clId="{E2A9AB18-C4CA-4A6E-91A8-1AA82D1CD4CD}" dt="2021-11-09T06:29:53.371" v="388" actId="26606"/>
          <ac:cxnSpMkLst>
            <pc:docMk/>
            <pc:sldMk cId="3802082312" sldId="276"/>
            <ac:cxnSpMk id="77" creationId="{DA49FA38-C8C8-4E54-9C34-E12E2529A9EA}"/>
          </ac:cxnSpMkLst>
        </pc:cxnChg>
        <pc:cxnChg chg="add del">
          <ac:chgData name="Javiera Villarroel Rojas" userId="dc0b581e0f51087d" providerId="LiveId" clId="{E2A9AB18-C4CA-4A6E-91A8-1AA82D1CD4CD}" dt="2021-11-09T06:30:02.756" v="392" actId="26606"/>
          <ac:cxnSpMkLst>
            <pc:docMk/>
            <pc:sldMk cId="3802082312" sldId="276"/>
            <ac:cxnSpMk id="81" creationId="{8FFDAE42-C147-48AE-B7B8-AD5C540B62E7}"/>
          </ac:cxnSpMkLst>
        </pc:cxnChg>
        <pc:cxnChg chg="add del">
          <ac:chgData name="Javiera Villarroel Rojas" userId="dc0b581e0f51087d" providerId="LiveId" clId="{E2A9AB18-C4CA-4A6E-91A8-1AA82D1CD4CD}" dt="2021-11-09T06:29:59.738" v="390" actId="26606"/>
          <ac:cxnSpMkLst>
            <pc:docMk/>
            <pc:sldMk cId="3802082312" sldId="276"/>
            <ac:cxnSpMk id="1032" creationId="{F5C4385C-4CA6-4E1B-A73B-DE938E83DE4E}"/>
          </ac:cxnSpMkLst>
        </pc:cxnChg>
        <pc:cxnChg chg="add del">
          <ac:chgData name="Javiera Villarroel Rojas" userId="dc0b581e0f51087d" providerId="LiveId" clId="{E2A9AB18-C4CA-4A6E-91A8-1AA82D1CD4CD}" dt="2021-11-09T06:30:12.911" v="396" actId="26606"/>
          <ac:cxnSpMkLst>
            <pc:docMk/>
            <pc:sldMk cId="3802082312" sldId="276"/>
            <ac:cxnSpMk id="1033" creationId="{24FA2BB3-59AD-4787-88A7-5DE7C34D7B31}"/>
          </ac:cxnSpMkLst>
        </pc:cxnChg>
      </pc:sldChg>
      <pc:sldChg chg="del">
        <pc:chgData name="Javiera Villarroel Rojas" userId="dc0b581e0f51087d" providerId="LiveId" clId="{E2A9AB18-C4CA-4A6E-91A8-1AA82D1CD4CD}" dt="2021-11-09T06:43:40.911" v="708" actId="47"/>
        <pc:sldMkLst>
          <pc:docMk/>
          <pc:sldMk cId="562112418" sldId="277"/>
        </pc:sldMkLst>
      </pc:sldChg>
      <pc:sldChg chg="addSp delSp modSp mod setBg delDesignElem">
        <pc:chgData name="Javiera Villarroel Rojas" userId="dc0b581e0f51087d" providerId="LiveId" clId="{E2A9AB18-C4CA-4A6E-91A8-1AA82D1CD4CD}" dt="2021-11-23T17:10:08.316" v="2747" actId="20577"/>
        <pc:sldMkLst>
          <pc:docMk/>
          <pc:sldMk cId="2276869042" sldId="278"/>
        </pc:sldMkLst>
        <pc:spChg chg="mod">
          <ac:chgData name="Javiera Villarroel Rojas" userId="dc0b581e0f51087d" providerId="LiveId" clId="{E2A9AB18-C4CA-4A6E-91A8-1AA82D1CD4CD}" dt="2021-11-09T07:09:33.881" v="1265" actId="14100"/>
          <ac:spMkLst>
            <pc:docMk/>
            <pc:sldMk cId="2276869042" sldId="278"/>
            <ac:spMk id="2" creationId="{561BB7C1-D067-4D63-B347-BFFFBE7001E0}"/>
          </ac:spMkLst>
        </pc:spChg>
        <pc:spChg chg="mod">
          <ac:chgData name="Javiera Villarroel Rojas" userId="dc0b581e0f51087d" providerId="LiveId" clId="{E2A9AB18-C4CA-4A6E-91A8-1AA82D1CD4CD}" dt="2021-11-23T17:10:08.316" v="2747" actId="20577"/>
          <ac:spMkLst>
            <pc:docMk/>
            <pc:sldMk cId="2276869042" sldId="278"/>
            <ac:spMk id="3" creationId="{3B230C63-A827-44A0-BB78-350BAF561218}"/>
          </ac:spMkLst>
        </pc:spChg>
        <pc:spChg chg="add del">
          <ac:chgData name="Javiera Villarroel Rojas" userId="dc0b581e0f51087d" providerId="LiveId" clId="{E2A9AB18-C4CA-4A6E-91A8-1AA82D1CD4CD}" dt="2021-11-18T06:38:45.811" v="2070"/>
          <ac:spMkLst>
            <pc:docMk/>
            <pc:sldMk cId="2276869042" sldId="278"/>
            <ac:spMk id="9" creationId="{C1A9B9E1-AE3D-4F69-9670-71C92ED1BCEE}"/>
          </ac:spMkLst>
        </pc:spChg>
        <pc:picChg chg="add mod">
          <ac:chgData name="Javiera Villarroel Rojas" userId="dc0b581e0f51087d" providerId="LiveId" clId="{E2A9AB18-C4CA-4A6E-91A8-1AA82D1CD4CD}" dt="2021-11-09T06:49:35.757" v="714" actId="26606"/>
          <ac:picMkLst>
            <pc:docMk/>
            <pc:sldMk cId="2276869042" sldId="278"/>
            <ac:picMk id="4" creationId="{EC9C33E0-B729-492B-8848-8517E03E95C8}"/>
          </ac:picMkLst>
        </pc:picChg>
        <pc:cxnChg chg="add del">
          <ac:chgData name="Javiera Villarroel Rojas" userId="dc0b581e0f51087d" providerId="LiveId" clId="{E2A9AB18-C4CA-4A6E-91A8-1AA82D1CD4CD}" dt="2021-11-18T06:38:45.811" v="2070"/>
          <ac:cxnSpMkLst>
            <pc:docMk/>
            <pc:sldMk cId="2276869042" sldId="278"/>
            <ac:cxnSpMk id="11" creationId="{3234ED8A-BEE3-4F34-B45B-731E1E292E3C}"/>
          </ac:cxnSpMkLst>
        </pc:cxnChg>
      </pc:sldChg>
      <pc:sldChg chg="modSp mod">
        <pc:chgData name="Javiera Villarroel Rojas" userId="dc0b581e0f51087d" providerId="LiveId" clId="{E2A9AB18-C4CA-4A6E-91A8-1AA82D1CD4CD}" dt="2021-11-23T16:54:20.996" v="2446" actId="20577"/>
        <pc:sldMkLst>
          <pc:docMk/>
          <pc:sldMk cId="1805288371" sldId="280"/>
        </pc:sldMkLst>
        <pc:spChg chg="mod">
          <ac:chgData name="Javiera Villarroel Rojas" userId="dc0b581e0f51087d" providerId="LiveId" clId="{E2A9AB18-C4CA-4A6E-91A8-1AA82D1CD4CD}" dt="2021-11-23T16:54:20.996" v="2446" actId="20577"/>
          <ac:spMkLst>
            <pc:docMk/>
            <pc:sldMk cId="1805288371" sldId="280"/>
            <ac:spMk id="3" creationId="{C53E4E3B-6CD6-4A0E-A7BE-F87C0A429332}"/>
          </ac:spMkLst>
        </pc:spChg>
        <pc:picChg chg="mod">
          <ac:chgData name="Javiera Villarroel Rojas" userId="dc0b581e0f51087d" providerId="LiveId" clId="{E2A9AB18-C4CA-4A6E-91A8-1AA82D1CD4CD}" dt="2021-11-10T04:38:27.952" v="1726" actId="1076"/>
          <ac:picMkLst>
            <pc:docMk/>
            <pc:sldMk cId="1805288371" sldId="280"/>
            <ac:picMk id="5" creationId="{29AE713D-F078-4354-8EB7-67405E63C029}"/>
          </ac:picMkLst>
        </pc:picChg>
        <pc:picChg chg="mod">
          <ac:chgData name="Javiera Villarroel Rojas" userId="dc0b581e0f51087d" providerId="LiveId" clId="{E2A9AB18-C4CA-4A6E-91A8-1AA82D1CD4CD}" dt="2021-10-29T03:35:51.525" v="142" actId="1076"/>
          <ac:picMkLst>
            <pc:docMk/>
            <pc:sldMk cId="1805288371" sldId="280"/>
            <ac:picMk id="6" creationId="{CC3F2B88-9B5C-4132-A480-9DAA3C941F60}"/>
          </ac:picMkLst>
        </pc:picChg>
      </pc:sldChg>
      <pc:sldChg chg="addSp delSp modSp mod delDesignElem">
        <pc:chgData name="Javiera Villarroel Rojas" userId="dc0b581e0f51087d" providerId="LiveId" clId="{E2A9AB18-C4CA-4A6E-91A8-1AA82D1CD4CD}" dt="2021-11-18T06:38:45.811" v="2070"/>
        <pc:sldMkLst>
          <pc:docMk/>
          <pc:sldMk cId="2034293433" sldId="281"/>
        </pc:sldMkLst>
        <pc:spChg chg="mod">
          <ac:chgData name="Javiera Villarroel Rojas" userId="dc0b581e0f51087d" providerId="LiveId" clId="{E2A9AB18-C4CA-4A6E-91A8-1AA82D1CD4CD}" dt="2021-11-09T07:06:53.034" v="1235" actId="20577"/>
          <ac:spMkLst>
            <pc:docMk/>
            <pc:sldMk cId="2034293433" sldId="281"/>
            <ac:spMk id="6" creationId="{FCA6CE82-B2B1-48D6-A299-44E15535C022}"/>
          </ac:spMkLst>
        </pc:spChg>
        <pc:spChg chg="add del">
          <ac:chgData name="Javiera Villarroel Rojas" userId="dc0b581e0f51087d" providerId="LiveId" clId="{E2A9AB18-C4CA-4A6E-91A8-1AA82D1CD4CD}" dt="2021-11-18T06:38:45.811" v="2070"/>
          <ac:spMkLst>
            <pc:docMk/>
            <pc:sldMk cId="2034293433" sldId="281"/>
            <ac:spMk id="39" creationId="{0F9ADC11-F6B8-4B69-8AC7-50377071A16C}"/>
          </ac:spMkLst>
        </pc:spChg>
        <pc:spChg chg="add del">
          <ac:chgData name="Javiera Villarroel Rojas" userId="dc0b581e0f51087d" providerId="LiveId" clId="{E2A9AB18-C4CA-4A6E-91A8-1AA82D1CD4CD}" dt="2021-11-18T06:38:45.811" v="2070"/>
          <ac:spMkLst>
            <pc:docMk/>
            <pc:sldMk cId="2034293433" sldId="281"/>
            <ac:spMk id="41" creationId="{62AE8E50-35D4-4D5A-A4BB-168CBB027DA2}"/>
          </ac:spMkLst>
        </pc:spChg>
        <pc:spChg chg="add del">
          <ac:chgData name="Javiera Villarroel Rojas" userId="dc0b581e0f51087d" providerId="LiveId" clId="{E2A9AB18-C4CA-4A6E-91A8-1AA82D1CD4CD}" dt="2021-11-18T06:38:45.811" v="2070"/>
          <ac:spMkLst>
            <pc:docMk/>
            <pc:sldMk cId="2034293433" sldId="281"/>
            <ac:spMk id="43" creationId="{B94D87A0-BA55-4A8B-9FD6-6109543D2BD4}"/>
          </ac:spMkLst>
        </pc:spChg>
        <pc:spChg chg="add del">
          <ac:chgData name="Javiera Villarroel Rojas" userId="dc0b581e0f51087d" providerId="LiveId" clId="{E2A9AB18-C4CA-4A6E-91A8-1AA82D1CD4CD}" dt="2021-11-18T06:38:45.811" v="2070"/>
          <ac:spMkLst>
            <pc:docMk/>
            <pc:sldMk cId="2034293433" sldId="281"/>
            <ac:spMk id="45" creationId="{1B26E892-1320-40AA-9CA1-246721C18768}"/>
          </ac:spMkLst>
        </pc:spChg>
        <pc:cxnChg chg="add del">
          <ac:chgData name="Javiera Villarroel Rojas" userId="dc0b581e0f51087d" providerId="LiveId" clId="{E2A9AB18-C4CA-4A6E-91A8-1AA82D1CD4CD}" dt="2021-11-18T06:38:45.811" v="2070"/>
          <ac:cxnSpMkLst>
            <pc:docMk/>
            <pc:sldMk cId="2034293433" sldId="281"/>
            <ac:cxnSpMk id="37" creationId="{C9D6DD36-50FE-47C1-8D00-3D3C4187ECFA}"/>
          </ac:cxnSpMkLst>
        </pc:cxnChg>
        <pc:cxnChg chg="add del">
          <ac:chgData name="Javiera Villarroel Rojas" userId="dc0b581e0f51087d" providerId="LiveId" clId="{E2A9AB18-C4CA-4A6E-91A8-1AA82D1CD4CD}" dt="2021-11-18T06:38:45.811" v="2070"/>
          <ac:cxnSpMkLst>
            <pc:docMk/>
            <pc:sldMk cId="2034293433" sldId="281"/>
            <ac:cxnSpMk id="47" creationId="{C9A1F79C-E4D1-4AAE-BA11-3A09005252E3}"/>
          </ac:cxnSpMkLst>
        </pc:cxnChg>
      </pc:sldChg>
      <pc:sldChg chg="addSp delSp modSp delDesignElem">
        <pc:chgData name="Javiera Villarroel Rojas" userId="dc0b581e0f51087d" providerId="LiveId" clId="{E2A9AB18-C4CA-4A6E-91A8-1AA82D1CD4CD}" dt="2021-11-18T06:38:45.811" v="2070"/>
        <pc:sldMkLst>
          <pc:docMk/>
          <pc:sldMk cId="1807669116" sldId="282"/>
        </pc:sldMkLst>
        <pc:spChg chg="mod">
          <ac:chgData name="Javiera Villarroel Rojas" userId="dc0b581e0f51087d" providerId="LiveId" clId="{E2A9AB18-C4CA-4A6E-91A8-1AA82D1CD4CD}" dt="2021-11-18T06:38:45.811" v="2070"/>
          <ac:spMkLst>
            <pc:docMk/>
            <pc:sldMk cId="1807669116" sldId="282"/>
            <ac:spMk id="2" creationId="{EFD2D426-47AB-40CE-8D12-9A180AFFF75B}"/>
          </ac:spMkLst>
        </pc:spChg>
        <pc:cxnChg chg="add del">
          <ac:chgData name="Javiera Villarroel Rojas" userId="dc0b581e0f51087d" providerId="LiveId" clId="{E2A9AB18-C4CA-4A6E-91A8-1AA82D1CD4CD}" dt="2021-11-18T06:38:45.811" v="2070"/>
          <ac:cxnSpMkLst>
            <pc:docMk/>
            <pc:sldMk cId="1807669116" sldId="282"/>
            <ac:cxnSpMk id="10" creationId="{FBC3B7EE-8632-4756-A078-1B3B0DF3B53E}"/>
          </ac:cxnSpMkLst>
        </pc:cxnChg>
      </pc:sldChg>
      <pc:sldChg chg="modSp mod ord">
        <pc:chgData name="Javiera Villarroel Rojas" userId="dc0b581e0f51087d" providerId="LiveId" clId="{E2A9AB18-C4CA-4A6E-91A8-1AA82D1CD4CD}" dt="2021-11-18T06:47:13.551" v="2383" actId="20577"/>
        <pc:sldMkLst>
          <pc:docMk/>
          <pc:sldMk cId="3432512645" sldId="283"/>
        </pc:sldMkLst>
        <pc:spChg chg="mod">
          <ac:chgData name="Javiera Villarroel Rojas" userId="dc0b581e0f51087d" providerId="LiveId" clId="{E2A9AB18-C4CA-4A6E-91A8-1AA82D1CD4CD}" dt="2021-11-18T06:47:13.551" v="2383" actId="20577"/>
          <ac:spMkLst>
            <pc:docMk/>
            <pc:sldMk cId="3432512645" sldId="283"/>
            <ac:spMk id="2" creationId="{EDAF1FF9-21A1-43E5-B4F0-24C62ABE341B}"/>
          </ac:spMkLst>
        </pc:spChg>
        <pc:spChg chg="mod">
          <ac:chgData name="Javiera Villarroel Rojas" userId="dc0b581e0f51087d" providerId="LiveId" clId="{E2A9AB18-C4CA-4A6E-91A8-1AA82D1CD4CD}" dt="2021-11-18T06:44:30.380" v="2320" actId="20577"/>
          <ac:spMkLst>
            <pc:docMk/>
            <pc:sldMk cId="3432512645" sldId="283"/>
            <ac:spMk id="3" creationId="{605093BE-24D4-4914-B834-AAB22F883FE2}"/>
          </ac:spMkLst>
        </pc:spChg>
      </pc:sldChg>
      <pc:sldChg chg="modSp mod ord">
        <pc:chgData name="Javiera Villarroel Rojas" userId="dc0b581e0f51087d" providerId="LiveId" clId="{E2A9AB18-C4CA-4A6E-91A8-1AA82D1CD4CD}" dt="2021-11-18T06:16:51.746" v="1922"/>
        <pc:sldMkLst>
          <pc:docMk/>
          <pc:sldMk cId="999020443" sldId="284"/>
        </pc:sldMkLst>
        <pc:spChg chg="mod">
          <ac:chgData name="Javiera Villarroel Rojas" userId="dc0b581e0f51087d" providerId="LiveId" clId="{E2A9AB18-C4CA-4A6E-91A8-1AA82D1CD4CD}" dt="2021-11-09T06:41:56.529" v="667" actId="14100"/>
          <ac:spMkLst>
            <pc:docMk/>
            <pc:sldMk cId="999020443" sldId="284"/>
            <ac:spMk id="2" creationId="{B86F9F53-9149-4DF0-8339-884A234DD0EE}"/>
          </ac:spMkLst>
        </pc:spChg>
        <pc:graphicFrameChg chg="mod modGraphic">
          <ac:chgData name="Javiera Villarroel Rojas" userId="dc0b581e0f51087d" providerId="LiveId" clId="{E2A9AB18-C4CA-4A6E-91A8-1AA82D1CD4CD}" dt="2021-11-09T06:42:35.261" v="672"/>
          <ac:graphicFrameMkLst>
            <pc:docMk/>
            <pc:sldMk cId="999020443" sldId="284"/>
            <ac:graphicFrameMk id="4" creationId="{35F3E3DB-A2A8-4105-AA63-9EEC0774A9AC}"/>
          </ac:graphicFrameMkLst>
        </pc:graphicFrameChg>
      </pc:sldChg>
      <pc:sldChg chg="addSp delSp modSp mod setBg">
        <pc:chgData name="Javiera Villarroel Rojas" userId="dc0b581e0f51087d" providerId="LiveId" clId="{E2A9AB18-C4CA-4A6E-91A8-1AA82D1CD4CD}" dt="2021-11-23T17:00:34.852" v="2462"/>
        <pc:sldMkLst>
          <pc:docMk/>
          <pc:sldMk cId="280748933" sldId="286"/>
        </pc:sldMkLst>
        <pc:spChg chg="mod">
          <ac:chgData name="Javiera Villarroel Rojas" userId="dc0b581e0f51087d" providerId="LiveId" clId="{E2A9AB18-C4CA-4A6E-91A8-1AA82D1CD4CD}" dt="2021-11-18T06:40:52.035" v="2153" actId="26606"/>
          <ac:spMkLst>
            <pc:docMk/>
            <pc:sldMk cId="280748933" sldId="286"/>
            <ac:spMk id="2" creationId="{5ABEEED5-863C-4F68-AD3D-89C3BEA12745}"/>
          </ac:spMkLst>
        </pc:spChg>
        <pc:spChg chg="mod">
          <ac:chgData name="Javiera Villarroel Rojas" userId="dc0b581e0f51087d" providerId="LiveId" clId="{E2A9AB18-C4CA-4A6E-91A8-1AA82D1CD4CD}" dt="2021-11-18T06:41:27.979" v="2228" actId="20577"/>
          <ac:spMkLst>
            <pc:docMk/>
            <pc:sldMk cId="280748933" sldId="286"/>
            <ac:spMk id="3" creationId="{A275EB8F-1DE0-4428-AE66-A994734AE110}"/>
          </ac:spMkLst>
        </pc:spChg>
        <pc:spChg chg="add del">
          <ac:chgData name="Javiera Villarroel Rojas" userId="dc0b581e0f51087d" providerId="LiveId" clId="{E2A9AB18-C4CA-4A6E-91A8-1AA82D1CD4CD}" dt="2021-11-23T17:00:25.216" v="2460" actId="22"/>
          <ac:spMkLst>
            <pc:docMk/>
            <pc:sldMk cId="280748933" sldId="286"/>
            <ac:spMk id="8" creationId="{7B899BA3-D854-4B66-BFA7-5BB5EE8B645F}"/>
          </ac:spMkLst>
        </pc:spChg>
        <pc:spChg chg="add del">
          <ac:chgData name="Javiera Villarroel Rojas" userId="dc0b581e0f51087d" providerId="LiveId" clId="{E2A9AB18-C4CA-4A6E-91A8-1AA82D1CD4CD}" dt="2021-11-18T06:40:52.035" v="2152" actId="26606"/>
          <ac:spMkLst>
            <pc:docMk/>
            <pc:sldMk cId="280748933" sldId="286"/>
            <ac:spMk id="9" creationId="{C1A9B9E1-AE3D-4F69-9670-71C92ED1BCEE}"/>
          </ac:spMkLst>
        </pc:spChg>
        <pc:spChg chg="add">
          <ac:chgData name="Javiera Villarroel Rojas" userId="dc0b581e0f51087d" providerId="LiveId" clId="{E2A9AB18-C4CA-4A6E-91A8-1AA82D1CD4CD}" dt="2021-11-18T06:40:52.035" v="2153" actId="26606"/>
          <ac:spMkLst>
            <pc:docMk/>
            <pc:sldMk cId="280748933" sldId="286"/>
            <ac:spMk id="13" creationId="{7DD035E9-9492-4A96-8BC3-7FB24D7F94BC}"/>
          </ac:spMkLst>
        </pc:spChg>
        <pc:picChg chg="mod modCrop">
          <ac:chgData name="Javiera Villarroel Rojas" userId="dc0b581e0f51087d" providerId="LiveId" clId="{E2A9AB18-C4CA-4A6E-91A8-1AA82D1CD4CD}" dt="2021-11-18T06:41:03.344" v="2155" actId="732"/>
          <ac:picMkLst>
            <pc:docMk/>
            <pc:sldMk cId="280748933" sldId="286"/>
            <ac:picMk id="4" creationId="{E38FF21F-30F7-4261-BCE8-167B56DA7432}"/>
          </ac:picMkLst>
        </pc:picChg>
        <pc:picChg chg="add del">
          <ac:chgData name="Javiera Villarroel Rojas" userId="dc0b581e0f51087d" providerId="LiveId" clId="{E2A9AB18-C4CA-4A6E-91A8-1AA82D1CD4CD}" dt="2021-11-23T17:00:34.852" v="2462"/>
          <ac:picMkLst>
            <pc:docMk/>
            <pc:sldMk cId="280748933" sldId="286"/>
            <ac:picMk id="6" creationId="{0F2C03B8-5F2A-4F3F-AD66-B90556A020D4}"/>
          </ac:picMkLst>
        </pc:picChg>
        <pc:cxnChg chg="add del">
          <ac:chgData name="Javiera Villarroel Rojas" userId="dc0b581e0f51087d" providerId="LiveId" clId="{E2A9AB18-C4CA-4A6E-91A8-1AA82D1CD4CD}" dt="2021-11-18T06:40:52.035" v="2152" actId="26606"/>
          <ac:cxnSpMkLst>
            <pc:docMk/>
            <pc:sldMk cId="280748933" sldId="286"/>
            <ac:cxnSpMk id="11" creationId="{3234ED8A-BEE3-4F34-B45B-731E1E292E3C}"/>
          </ac:cxnSpMkLst>
        </pc:cxnChg>
        <pc:cxnChg chg="add">
          <ac:chgData name="Javiera Villarroel Rojas" userId="dc0b581e0f51087d" providerId="LiveId" clId="{E2A9AB18-C4CA-4A6E-91A8-1AA82D1CD4CD}" dt="2021-11-18T06:40:52.035" v="2153" actId="26606"/>
          <ac:cxnSpMkLst>
            <pc:docMk/>
            <pc:sldMk cId="280748933" sldId="286"/>
            <ac:cxnSpMk id="14" creationId="{EEFBDC43-ADB2-4EDE-8696-528BCABD17DA}"/>
          </ac:cxnSpMkLst>
        </pc:cxnChg>
      </pc:sldChg>
      <pc:sldChg chg="addSp delSp modSp mod ord modAnim delDesignElem">
        <pc:chgData name="Javiera Villarroel Rojas" userId="dc0b581e0f51087d" providerId="LiveId" clId="{E2A9AB18-C4CA-4A6E-91A8-1AA82D1CD4CD}" dt="2021-11-26T21:33:27.414" v="2985" actId="478"/>
        <pc:sldMkLst>
          <pc:docMk/>
          <pc:sldMk cId="3499626120" sldId="287"/>
        </pc:sldMkLst>
        <pc:spChg chg="mod">
          <ac:chgData name="Javiera Villarroel Rojas" userId="dc0b581e0f51087d" providerId="LiveId" clId="{E2A9AB18-C4CA-4A6E-91A8-1AA82D1CD4CD}" dt="2021-10-29T04:18:17.181" v="192" actId="122"/>
          <ac:spMkLst>
            <pc:docMk/>
            <pc:sldMk cId="3499626120" sldId="287"/>
            <ac:spMk id="2" creationId="{0A084803-B9D9-4332-9191-438C6347917C}"/>
          </ac:spMkLst>
        </pc:spChg>
        <pc:spChg chg="del mod">
          <ac:chgData name="Javiera Villarroel Rojas" userId="dc0b581e0f51087d" providerId="LiveId" clId="{E2A9AB18-C4CA-4A6E-91A8-1AA82D1CD4CD}" dt="2021-11-26T21:33:27.414" v="2985" actId="478"/>
          <ac:spMkLst>
            <pc:docMk/>
            <pc:sldMk cId="3499626120" sldId="287"/>
            <ac:spMk id="3" creationId="{DCF795D4-9A4E-400C-97F6-FBCB9AB83F45}"/>
          </ac:spMkLst>
        </pc:spChg>
        <pc:spChg chg="add del">
          <ac:chgData name="Javiera Villarroel Rojas" userId="dc0b581e0f51087d" providerId="LiveId" clId="{E2A9AB18-C4CA-4A6E-91A8-1AA82D1CD4CD}" dt="2021-11-18T06:38:45.811" v="2070"/>
          <ac:spMkLst>
            <pc:docMk/>
            <pc:sldMk cId="3499626120" sldId="287"/>
            <ac:spMk id="6" creationId="{3A8EC506-B1DA-46A1-B44D-774E68468E13}"/>
          </ac:spMkLst>
        </pc:spChg>
        <pc:spChg chg="add del">
          <ac:chgData name="Javiera Villarroel Rojas" userId="dc0b581e0f51087d" providerId="LiveId" clId="{E2A9AB18-C4CA-4A6E-91A8-1AA82D1CD4CD}" dt="2021-11-18T06:38:45.811" v="2070"/>
          <ac:spMkLst>
            <pc:docMk/>
            <pc:sldMk cId="3499626120" sldId="287"/>
            <ac:spMk id="7" creationId="{BFF30785-305E-45D7-984F-5AA93D3CA561}"/>
          </ac:spMkLst>
        </pc:spChg>
        <pc:spChg chg="add del">
          <ac:chgData name="Javiera Villarroel Rojas" userId="dc0b581e0f51087d" providerId="LiveId" clId="{E2A9AB18-C4CA-4A6E-91A8-1AA82D1CD4CD}" dt="2021-10-29T04:16:06.879" v="157" actId="26606"/>
          <ac:spMkLst>
            <pc:docMk/>
            <pc:sldMk cId="3499626120" sldId="287"/>
            <ac:spMk id="9" creationId="{3A8EC506-B1DA-46A1-B44D-774E68468E13}"/>
          </ac:spMkLst>
        </pc:spChg>
        <pc:spChg chg="add del">
          <ac:chgData name="Javiera Villarroel Rojas" userId="dc0b581e0f51087d" providerId="LiveId" clId="{E2A9AB18-C4CA-4A6E-91A8-1AA82D1CD4CD}" dt="2021-10-29T04:16:06.879" v="157" actId="26606"/>
          <ac:spMkLst>
            <pc:docMk/>
            <pc:sldMk cId="3499626120" sldId="287"/>
            <ac:spMk id="11" creationId="{BFF30785-305E-45D7-984F-5AA93D3CA561}"/>
          </ac:spMkLst>
        </pc:spChg>
        <pc:spChg chg="add del">
          <ac:chgData name="Javiera Villarroel Rojas" userId="dc0b581e0f51087d" providerId="LiveId" clId="{E2A9AB18-C4CA-4A6E-91A8-1AA82D1CD4CD}" dt="2021-10-29T04:16:06.879" v="157" actId="26606"/>
          <ac:spMkLst>
            <pc:docMk/>
            <pc:sldMk cId="3499626120" sldId="287"/>
            <ac:spMk id="15" creationId="{C6D18C07-B1F9-42F0-8956-B88FC37A674C}"/>
          </ac:spMkLst>
        </pc:spChg>
        <pc:spChg chg="add del">
          <ac:chgData name="Javiera Villarroel Rojas" userId="dc0b581e0f51087d" providerId="LiveId" clId="{E2A9AB18-C4CA-4A6E-91A8-1AA82D1CD4CD}" dt="2021-10-29T04:16:15.370" v="160" actId="26606"/>
          <ac:spMkLst>
            <pc:docMk/>
            <pc:sldMk cId="3499626120" sldId="287"/>
            <ac:spMk id="17" creationId="{4FAE1107-CEC3-4041-8BAA-CDB6F6759B35}"/>
          </ac:spMkLst>
        </pc:spChg>
        <pc:spChg chg="add del">
          <ac:chgData name="Javiera Villarroel Rojas" userId="dc0b581e0f51087d" providerId="LiveId" clId="{E2A9AB18-C4CA-4A6E-91A8-1AA82D1CD4CD}" dt="2021-11-18T06:38:45.811" v="2070"/>
          <ac:spMkLst>
            <pc:docMk/>
            <pc:sldMk cId="3499626120" sldId="287"/>
            <ac:spMk id="22" creationId="{CA73784B-AC76-4BAD-93AF-C72D0EDFD715}"/>
          </ac:spMkLst>
        </pc:spChg>
        <pc:graphicFrameChg chg="add del">
          <ac:chgData name="Javiera Villarroel Rojas" userId="dc0b581e0f51087d" providerId="LiveId" clId="{E2A9AB18-C4CA-4A6E-91A8-1AA82D1CD4CD}" dt="2021-10-29T04:16:15.370" v="160" actId="26606"/>
          <ac:graphicFrameMkLst>
            <pc:docMk/>
            <pc:sldMk cId="3499626120" sldId="287"/>
            <ac:graphicFrameMk id="4" creationId="{9A850EC2-91AF-47B5-8FEC-F657786DC381}"/>
          </ac:graphicFrameMkLst>
        </pc:graphicFrameChg>
        <pc:cxnChg chg="add del">
          <ac:chgData name="Javiera Villarroel Rojas" userId="dc0b581e0f51087d" providerId="LiveId" clId="{E2A9AB18-C4CA-4A6E-91A8-1AA82D1CD4CD}" dt="2021-10-29T04:16:06.879" v="157" actId="26606"/>
          <ac:cxnSpMkLst>
            <pc:docMk/>
            <pc:sldMk cId="3499626120" sldId="287"/>
            <ac:cxnSpMk id="13" creationId="{15E01FA5-D766-43CA-A83D-E7CF3F04E96F}"/>
          </ac:cxnSpMkLst>
        </pc:cxnChg>
        <pc:cxnChg chg="add del">
          <ac:chgData name="Javiera Villarroel Rojas" userId="dc0b581e0f51087d" providerId="LiveId" clId="{E2A9AB18-C4CA-4A6E-91A8-1AA82D1CD4CD}" dt="2021-10-29T04:16:15.370" v="160" actId="26606"/>
          <ac:cxnSpMkLst>
            <pc:docMk/>
            <pc:sldMk cId="3499626120" sldId="287"/>
            <ac:cxnSpMk id="19" creationId="{1AEA88FB-F5DD-45CE-AAE1-7B33D0ABDD25}"/>
          </ac:cxnSpMkLst>
        </pc:cxnChg>
        <pc:cxnChg chg="add del">
          <ac:chgData name="Javiera Villarroel Rojas" userId="dc0b581e0f51087d" providerId="LiveId" clId="{E2A9AB18-C4CA-4A6E-91A8-1AA82D1CD4CD}" dt="2021-11-18T06:38:45.811" v="2070"/>
          <ac:cxnSpMkLst>
            <pc:docMk/>
            <pc:sldMk cId="3499626120" sldId="287"/>
            <ac:cxnSpMk id="20" creationId="{15E01FA5-D766-43CA-A83D-E7CF3F04E96F}"/>
          </ac:cxnSpMkLst>
        </pc:cxnChg>
        <pc:cxnChg chg="add del">
          <ac:chgData name="Javiera Villarroel Rojas" userId="dc0b581e0f51087d" providerId="LiveId" clId="{E2A9AB18-C4CA-4A6E-91A8-1AA82D1CD4CD}" dt="2021-11-18T06:38:45.811" v="2070"/>
          <ac:cxnSpMkLst>
            <pc:docMk/>
            <pc:sldMk cId="3499626120" sldId="287"/>
            <ac:cxnSpMk id="23" creationId="{811DCF04-0C7C-44FC-8246-FC8D736B1A71}"/>
          </ac:cxnSpMkLst>
        </pc:cxnChg>
      </pc:sldChg>
      <pc:sldChg chg="addSp delSp modSp mod">
        <pc:chgData name="Javiera Villarroel Rojas" userId="dc0b581e0f51087d" providerId="LiveId" clId="{E2A9AB18-C4CA-4A6E-91A8-1AA82D1CD4CD}" dt="2021-11-18T06:38:45.811" v="2070"/>
        <pc:sldMkLst>
          <pc:docMk/>
          <pc:sldMk cId="2383997810" sldId="289"/>
        </pc:sldMkLst>
        <pc:spChg chg="mod">
          <ac:chgData name="Javiera Villarroel Rojas" userId="dc0b581e0f51087d" providerId="LiveId" clId="{E2A9AB18-C4CA-4A6E-91A8-1AA82D1CD4CD}" dt="2021-11-18T06:38:45.811" v="2070"/>
          <ac:spMkLst>
            <pc:docMk/>
            <pc:sldMk cId="2383997810" sldId="289"/>
            <ac:spMk id="2" creationId="{4482B4F9-B10F-4A20-9B0F-1B6D9FD88C05}"/>
          </ac:spMkLst>
        </pc:spChg>
        <pc:spChg chg="del mod">
          <ac:chgData name="Javiera Villarroel Rojas" userId="dc0b581e0f51087d" providerId="LiveId" clId="{E2A9AB18-C4CA-4A6E-91A8-1AA82D1CD4CD}" dt="2021-11-09T07:07:15.020" v="1237" actId="478"/>
          <ac:spMkLst>
            <pc:docMk/>
            <pc:sldMk cId="2383997810" sldId="289"/>
            <ac:spMk id="3" creationId="{893EA4C8-C16D-4019-9878-546F7BED4B32}"/>
          </ac:spMkLst>
        </pc:spChg>
        <pc:spChg chg="add mod">
          <ac:chgData name="Javiera Villarroel Rojas" userId="dc0b581e0f51087d" providerId="LiveId" clId="{E2A9AB18-C4CA-4A6E-91A8-1AA82D1CD4CD}" dt="2021-11-09T07:07:41.374" v="1252" actId="27636"/>
          <ac:spMkLst>
            <pc:docMk/>
            <pc:sldMk cId="2383997810" sldId="289"/>
            <ac:spMk id="5" creationId="{0926D1D4-5C73-46AD-98B8-545DD4FDBD60}"/>
          </ac:spMkLst>
        </pc:spChg>
        <pc:spChg chg="add del">
          <ac:chgData name="Javiera Villarroel Rojas" userId="dc0b581e0f51087d" providerId="LiveId" clId="{E2A9AB18-C4CA-4A6E-91A8-1AA82D1CD4CD}" dt="2021-11-09T07:07:18.833" v="1239" actId="22"/>
          <ac:spMkLst>
            <pc:docMk/>
            <pc:sldMk cId="2383997810" sldId="289"/>
            <ac:spMk id="7" creationId="{A4D1DDC7-ED38-4C4E-B539-046AC62C2420}"/>
          </ac:spMkLst>
        </pc:spChg>
      </pc:sldChg>
      <pc:sldChg chg="addSp delSp modSp add del mod setBg delDesignElem">
        <pc:chgData name="Javiera Villarroel Rojas" userId="dc0b581e0f51087d" providerId="LiveId" clId="{E2A9AB18-C4CA-4A6E-91A8-1AA82D1CD4CD}" dt="2021-11-18T04:44:28.054" v="1904" actId="47"/>
        <pc:sldMkLst>
          <pc:docMk/>
          <pc:sldMk cId="1803483903" sldId="290"/>
        </pc:sldMkLst>
        <pc:spChg chg="mod">
          <ac:chgData name="Javiera Villarroel Rojas" userId="dc0b581e0f51087d" providerId="LiveId" clId="{E2A9AB18-C4CA-4A6E-91A8-1AA82D1CD4CD}" dt="2021-11-09T07:13:44.057" v="1327" actId="20577"/>
          <ac:spMkLst>
            <pc:docMk/>
            <pc:sldMk cId="1803483903" sldId="290"/>
            <ac:spMk id="2" creationId="{E8669B5C-F0E7-4A78-A491-2AD68486C6B5}"/>
          </ac:spMkLst>
        </pc:spChg>
        <pc:spChg chg="mod">
          <ac:chgData name="Javiera Villarroel Rojas" userId="dc0b581e0f51087d" providerId="LiveId" clId="{E2A9AB18-C4CA-4A6E-91A8-1AA82D1CD4CD}" dt="2021-11-09T07:13:53.176" v="1413" actId="20577"/>
          <ac:spMkLst>
            <pc:docMk/>
            <pc:sldMk cId="1803483903" sldId="290"/>
            <ac:spMk id="8" creationId="{08085BC9-C194-46E9-BB4A-67221CB83AD7}"/>
          </ac:spMkLst>
        </pc:spChg>
        <pc:spChg chg="del">
          <ac:chgData name="Javiera Villarroel Rojas" userId="dc0b581e0f51087d" providerId="LiveId" clId="{E2A9AB18-C4CA-4A6E-91A8-1AA82D1CD4CD}" dt="2021-11-09T07:11:20.040" v="1280" actId="26606"/>
          <ac:spMkLst>
            <pc:docMk/>
            <pc:sldMk cId="1803483903" sldId="290"/>
            <ac:spMk id="52" creationId="{8CD2B798-7994-4548-A2BE-4AEF9C1A5FAE}"/>
          </ac:spMkLst>
        </pc:spChg>
        <pc:spChg chg="del">
          <ac:chgData name="Javiera Villarroel Rojas" userId="dc0b581e0f51087d" providerId="LiveId" clId="{E2A9AB18-C4CA-4A6E-91A8-1AA82D1CD4CD}" dt="2021-11-09T07:11:20.040" v="1280" actId="26606"/>
          <ac:spMkLst>
            <pc:docMk/>
            <pc:sldMk cId="1803483903" sldId="290"/>
            <ac:spMk id="54" creationId="{E6162320-3B67-42BB-AF9D-939326E6489E}"/>
          </ac:spMkLst>
        </pc:spChg>
        <pc:spChg chg="del">
          <ac:chgData name="Javiera Villarroel Rojas" userId="dc0b581e0f51087d" providerId="LiveId" clId="{E2A9AB18-C4CA-4A6E-91A8-1AA82D1CD4CD}" dt="2021-11-09T07:11:20.040" v="1280" actId="26606"/>
          <ac:spMkLst>
            <pc:docMk/>
            <pc:sldMk cId="1803483903" sldId="290"/>
            <ac:spMk id="58" creationId="{2FDF0794-1B86-42B2-B8C7-F60123E638ED}"/>
          </ac:spMkLst>
        </pc:spChg>
        <pc:spChg chg="del">
          <ac:chgData name="Javiera Villarroel Rojas" userId="dc0b581e0f51087d" providerId="LiveId" clId="{E2A9AB18-C4CA-4A6E-91A8-1AA82D1CD4CD}" dt="2021-11-09T07:11:20.040" v="1280" actId="26606"/>
          <ac:spMkLst>
            <pc:docMk/>
            <pc:sldMk cId="1803483903" sldId="290"/>
            <ac:spMk id="60" creationId="{EAA48FC5-3C83-4F1B-BC33-DF0B588F8317}"/>
          </ac:spMkLst>
        </pc:spChg>
        <pc:spChg chg="add del">
          <ac:chgData name="Javiera Villarroel Rojas" userId="dc0b581e0f51087d" providerId="LiveId" clId="{E2A9AB18-C4CA-4A6E-91A8-1AA82D1CD4CD}" dt="2021-11-09T07:12:38.176" v="1290" actId="26606"/>
          <ac:spMkLst>
            <pc:docMk/>
            <pc:sldMk cId="1803483903" sldId="290"/>
            <ac:spMk id="64" creationId="{A5ABED16-D1EE-40E2-9777-113635C66175}"/>
          </ac:spMkLst>
        </pc:spChg>
        <pc:spChg chg="add del">
          <ac:chgData name="Javiera Villarroel Rojas" userId="dc0b581e0f51087d" providerId="LiveId" clId="{E2A9AB18-C4CA-4A6E-91A8-1AA82D1CD4CD}" dt="2021-11-09T07:12:31.136" v="1288"/>
          <ac:spMkLst>
            <pc:docMk/>
            <pc:sldMk cId="1803483903" sldId="290"/>
            <ac:spMk id="69" creationId="{C1A9B9E1-AE3D-4F69-9670-71C92ED1BCEE}"/>
          </ac:spMkLst>
        </pc:spChg>
        <pc:spChg chg="add">
          <ac:chgData name="Javiera Villarroel Rojas" userId="dc0b581e0f51087d" providerId="LiveId" clId="{E2A9AB18-C4CA-4A6E-91A8-1AA82D1CD4CD}" dt="2021-11-09T07:12:38.184" v="1291" actId="26606"/>
          <ac:spMkLst>
            <pc:docMk/>
            <pc:sldMk cId="1803483903" sldId="290"/>
            <ac:spMk id="78" creationId="{D7C9ABFB-47C0-4209-8582-CCE27BC65980}"/>
          </ac:spMkLst>
        </pc:spChg>
        <pc:picChg chg="mod ord modCrop">
          <ac:chgData name="Javiera Villarroel Rojas" userId="dc0b581e0f51087d" providerId="LiveId" clId="{E2A9AB18-C4CA-4A6E-91A8-1AA82D1CD4CD}" dt="2021-11-09T07:13:26.616" v="1296" actId="18131"/>
          <ac:picMkLst>
            <pc:docMk/>
            <pc:sldMk cId="1803483903" sldId="290"/>
            <ac:picMk id="20" creationId="{9B46137E-7BA3-421C-AE1D-F611C03D9226}"/>
          </ac:picMkLst>
        </pc:picChg>
        <pc:cxnChg chg="del">
          <ac:chgData name="Javiera Villarroel Rojas" userId="dc0b581e0f51087d" providerId="LiveId" clId="{E2A9AB18-C4CA-4A6E-91A8-1AA82D1CD4CD}" dt="2021-11-09T07:11:20.040" v="1280" actId="26606"/>
          <ac:cxnSpMkLst>
            <pc:docMk/>
            <pc:sldMk cId="1803483903" sldId="290"/>
            <ac:cxnSpMk id="56" creationId="{6722E143-84C1-4F95-937C-78B92D2811CF}"/>
          </ac:cxnSpMkLst>
        </pc:cxnChg>
        <pc:cxnChg chg="del">
          <ac:chgData name="Javiera Villarroel Rojas" userId="dc0b581e0f51087d" providerId="LiveId" clId="{E2A9AB18-C4CA-4A6E-91A8-1AA82D1CD4CD}" dt="2021-11-09T07:11:20.040" v="1280" actId="26606"/>
          <ac:cxnSpMkLst>
            <pc:docMk/>
            <pc:sldMk cId="1803483903" sldId="290"/>
            <ac:cxnSpMk id="62" creationId="{62F01714-1A39-4194-BD47-8A9960C59985}"/>
          </ac:cxnSpMkLst>
        </pc:cxnChg>
        <pc:cxnChg chg="add del">
          <ac:chgData name="Javiera Villarroel Rojas" userId="dc0b581e0f51087d" providerId="LiveId" clId="{E2A9AB18-C4CA-4A6E-91A8-1AA82D1CD4CD}" dt="2021-11-09T07:12:38.176" v="1290" actId="26606"/>
          <ac:cxnSpMkLst>
            <pc:docMk/>
            <pc:sldMk cId="1803483903" sldId="290"/>
            <ac:cxnSpMk id="63" creationId="{358D3741-4ACF-4DA5-ABD5-0C432115CDFA}"/>
          </ac:cxnSpMkLst>
        </pc:cxnChg>
        <pc:cxnChg chg="add del">
          <ac:chgData name="Javiera Villarroel Rojas" userId="dc0b581e0f51087d" providerId="LiveId" clId="{E2A9AB18-C4CA-4A6E-91A8-1AA82D1CD4CD}" dt="2021-11-09T07:12:38.176" v="1290" actId="26606"/>
          <ac:cxnSpMkLst>
            <pc:docMk/>
            <pc:sldMk cId="1803483903" sldId="290"/>
            <ac:cxnSpMk id="65" creationId="{E87F9170-35BA-4F92-B3B1-9E50BBCE2C63}"/>
          </ac:cxnSpMkLst>
        </pc:cxnChg>
        <pc:cxnChg chg="add del">
          <ac:chgData name="Javiera Villarroel Rojas" userId="dc0b581e0f51087d" providerId="LiveId" clId="{E2A9AB18-C4CA-4A6E-91A8-1AA82D1CD4CD}" dt="2021-11-09T07:12:31.136" v="1288"/>
          <ac:cxnSpMkLst>
            <pc:docMk/>
            <pc:sldMk cId="1803483903" sldId="290"/>
            <ac:cxnSpMk id="67" creationId="{15F1CC53-719A-4763-BF30-5E25A63CEF3C}"/>
          </ac:cxnSpMkLst>
        </pc:cxnChg>
        <pc:cxnChg chg="add del">
          <ac:chgData name="Javiera Villarroel Rojas" userId="dc0b581e0f51087d" providerId="LiveId" clId="{E2A9AB18-C4CA-4A6E-91A8-1AA82D1CD4CD}" dt="2021-11-09T07:12:31.136" v="1288"/>
          <ac:cxnSpMkLst>
            <pc:docMk/>
            <pc:sldMk cId="1803483903" sldId="290"/>
            <ac:cxnSpMk id="71" creationId="{3234ED8A-BEE3-4F34-B45B-731E1E292E3C}"/>
          </ac:cxnSpMkLst>
        </pc:cxnChg>
        <pc:cxnChg chg="add">
          <ac:chgData name="Javiera Villarroel Rojas" userId="dc0b581e0f51087d" providerId="LiveId" clId="{E2A9AB18-C4CA-4A6E-91A8-1AA82D1CD4CD}" dt="2021-11-09T07:12:38.184" v="1291" actId="26606"/>
          <ac:cxnSpMkLst>
            <pc:docMk/>
            <pc:sldMk cId="1803483903" sldId="290"/>
            <ac:cxnSpMk id="73" creationId="{358D3741-4ACF-4DA5-ABD5-0C432115CDFA}"/>
          </ac:cxnSpMkLst>
        </pc:cxnChg>
        <pc:cxnChg chg="add">
          <ac:chgData name="Javiera Villarroel Rojas" userId="dc0b581e0f51087d" providerId="LiveId" clId="{E2A9AB18-C4CA-4A6E-91A8-1AA82D1CD4CD}" dt="2021-11-09T07:12:38.184" v="1291" actId="26606"/>
          <ac:cxnSpMkLst>
            <pc:docMk/>
            <pc:sldMk cId="1803483903" sldId="290"/>
            <ac:cxnSpMk id="79" creationId="{D3537B80-6184-48FB-ACA1-304647BA2152}"/>
          </ac:cxnSpMkLst>
        </pc:cxnChg>
      </pc:sldChg>
      <pc:sldChg chg="addSp delSp modSp mod delDesignElem modNotesTx">
        <pc:chgData name="Javiera Villarroel Rojas" userId="dc0b581e0f51087d" providerId="LiveId" clId="{E2A9AB18-C4CA-4A6E-91A8-1AA82D1CD4CD}" dt="2021-11-18T06:38:45.811" v="2070"/>
        <pc:sldMkLst>
          <pc:docMk/>
          <pc:sldMk cId="773101184" sldId="292"/>
        </pc:sldMkLst>
        <pc:spChg chg="mod">
          <ac:chgData name="Javiera Villarroel Rojas" userId="dc0b581e0f51087d" providerId="LiveId" clId="{E2A9AB18-C4CA-4A6E-91A8-1AA82D1CD4CD}" dt="2021-11-18T06:38:45.811" v="2070"/>
          <ac:spMkLst>
            <pc:docMk/>
            <pc:sldMk cId="773101184" sldId="292"/>
            <ac:spMk id="2" creationId="{E8669B5C-F0E7-4A78-A491-2AD68486C6B5}"/>
          </ac:spMkLst>
        </pc:spChg>
        <pc:spChg chg="del mod">
          <ac:chgData name="Javiera Villarroel Rojas" userId="dc0b581e0f51087d" providerId="LiveId" clId="{E2A9AB18-C4CA-4A6E-91A8-1AA82D1CD4CD}" dt="2021-11-18T04:45:33.252" v="1907" actId="478"/>
          <ac:spMkLst>
            <pc:docMk/>
            <pc:sldMk cId="773101184" sldId="292"/>
            <ac:spMk id="8" creationId="{08085BC9-C194-46E9-BB4A-67221CB83AD7}"/>
          </ac:spMkLst>
        </pc:spChg>
        <pc:spChg chg="add del">
          <ac:chgData name="Javiera Villarroel Rojas" userId="dc0b581e0f51087d" providerId="LiveId" clId="{E2A9AB18-C4CA-4A6E-91A8-1AA82D1CD4CD}" dt="2021-11-18T06:38:45.811" v="2070"/>
          <ac:spMkLst>
            <pc:docMk/>
            <pc:sldMk cId="773101184" sldId="292"/>
            <ac:spMk id="25" creationId="{8CD2B798-7994-4548-A2BE-4AEF9C1A5FAE}"/>
          </ac:spMkLst>
        </pc:spChg>
        <pc:spChg chg="add del">
          <ac:chgData name="Javiera Villarroel Rojas" userId="dc0b581e0f51087d" providerId="LiveId" clId="{E2A9AB18-C4CA-4A6E-91A8-1AA82D1CD4CD}" dt="2021-11-18T06:38:45.811" v="2070"/>
          <ac:spMkLst>
            <pc:docMk/>
            <pc:sldMk cId="773101184" sldId="292"/>
            <ac:spMk id="27" creationId="{E6162320-3B67-42BB-AF9D-939326E6489E}"/>
          </ac:spMkLst>
        </pc:spChg>
        <pc:spChg chg="add del">
          <ac:chgData name="Javiera Villarroel Rojas" userId="dc0b581e0f51087d" providerId="LiveId" clId="{E2A9AB18-C4CA-4A6E-91A8-1AA82D1CD4CD}" dt="2021-11-18T06:38:45.811" v="2070"/>
          <ac:spMkLst>
            <pc:docMk/>
            <pc:sldMk cId="773101184" sldId="292"/>
            <ac:spMk id="31" creationId="{2FDF0794-1B86-42B2-B8C7-F60123E638ED}"/>
          </ac:spMkLst>
        </pc:spChg>
        <pc:spChg chg="add del">
          <ac:chgData name="Javiera Villarroel Rojas" userId="dc0b581e0f51087d" providerId="LiveId" clId="{E2A9AB18-C4CA-4A6E-91A8-1AA82D1CD4CD}" dt="2021-11-18T06:38:45.811" v="2070"/>
          <ac:spMkLst>
            <pc:docMk/>
            <pc:sldMk cId="773101184" sldId="292"/>
            <ac:spMk id="33" creationId="{EAA48FC5-3C83-4F1B-BC33-DF0B588F8317}"/>
          </ac:spMkLst>
        </pc:spChg>
        <pc:cxnChg chg="add del">
          <ac:chgData name="Javiera Villarroel Rojas" userId="dc0b581e0f51087d" providerId="LiveId" clId="{E2A9AB18-C4CA-4A6E-91A8-1AA82D1CD4CD}" dt="2021-11-18T06:38:45.811" v="2070"/>
          <ac:cxnSpMkLst>
            <pc:docMk/>
            <pc:sldMk cId="773101184" sldId="292"/>
            <ac:cxnSpMk id="29" creationId="{6722E143-84C1-4F95-937C-78B92D2811CF}"/>
          </ac:cxnSpMkLst>
        </pc:cxnChg>
        <pc:cxnChg chg="add del">
          <ac:chgData name="Javiera Villarroel Rojas" userId="dc0b581e0f51087d" providerId="LiveId" clId="{E2A9AB18-C4CA-4A6E-91A8-1AA82D1CD4CD}" dt="2021-11-18T06:38:45.811" v="2070"/>
          <ac:cxnSpMkLst>
            <pc:docMk/>
            <pc:sldMk cId="773101184" sldId="292"/>
            <ac:cxnSpMk id="35" creationId="{62F01714-1A39-4194-BD47-8A9960C59985}"/>
          </ac:cxnSpMkLst>
        </pc:cxnChg>
      </pc:sldChg>
      <pc:sldChg chg="addSp delSp modSp mod delDesignElem">
        <pc:chgData name="Javiera Villarroel Rojas" userId="dc0b581e0f51087d" providerId="LiveId" clId="{E2A9AB18-C4CA-4A6E-91A8-1AA82D1CD4CD}" dt="2021-11-18T06:38:45.811" v="2070"/>
        <pc:sldMkLst>
          <pc:docMk/>
          <pc:sldMk cId="2827048405" sldId="293"/>
        </pc:sldMkLst>
        <pc:spChg chg="mod">
          <ac:chgData name="Javiera Villarroel Rojas" userId="dc0b581e0f51087d" providerId="LiveId" clId="{E2A9AB18-C4CA-4A6E-91A8-1AA82D1CD4CD}" dt="2021-11-18T04:44:20.256" v="1903" actId="20577"/>
          <ac:spMkLst>
            <pc:docMk/>
            <pc:sldMk cId="2827048405" sldId="293"/>
            <ac:spMk id="23" creationId="{808B2C7B-3E75-4BE9-A89F-033984C3127D}"/>
          </ac:spMkLst>
        </pc:spChg>
        <pc:spChg chg="add del">
          <ac:chgData name="Javiera Villarroel Rojas" userId="dc0b581e0f51087d" providerId="LiveId" clId="{E2A9AB18-C4CA-4A6E-91A8-1AA82D1CD4CD}" dt="2021-11-18T06:38:45.811" v="2070"/>
          <ac:spMkLst>
            <pc:docMk/>
            <pc:sldMk cId="2827048405" sldId="293"/>
            <ac:spMk id="30" creationId="{0F9ADC11-F6B8-4B69-8AC7-50377071A16C}"/>
          </ac:spMkLst>
        </pc:spChg>
        <pc:spChg chg="add del">
          <ac:chgData name="Javiera Villarroel Rojas" userId="dc0b581e0f51087d" providerId="LiveId" clId="{E2A9AB18-C4CA-4A6E-91A8-1AA82D1CD4CD}" dt="2021-11-18T06:38:45.811" v="2070"/>
          <ac:spMkLst>
            <pc:docMk/>
            <pc:sldMk cId="2827048405" sldId="293"/>
            <ac:spMk id="32" creationId="{B64F47E8-C2CA-43A6-9404-03BADA34D765}"/>
          </ac:spMkLst>
        </pc:spChg>
        <pc:spChg chg="add del">
          <ac:chgData name="Javiera Villarroel Rojas" userId="dc0b581e0f51087d" providerId="LiveId" clId="{E2A9AB18-C4CA-4A6E-91A8-1AA82D1CD4CD}" dt="2021-11-18T06:38:45.811" v="2070"/>
          <ac:spMkLst>
            <pc:docMk/>
            <pc:sldMk cId="2827048405" sldId="293"/>
            <ac:spMk id="34" creationId="{FF01D43C-86DB-4B5D-A163-81BC9420129A}"/>
          </ac:spMkLst>
        </pc:spChg>
        <pc:spChg chg="add del">
          <ac:chgData name="Javiera Villarroel Rojas" userId="dc0b581e0f51087d" providerId="LiveId" clId="{E2A9AB18-C4CA-4A6E-91A8-1AA82D1CD4CD}" dt="2021-11-18T06:38:45.811" v="2070"/>
          <ac:spMkLst>
            <pc:docMk/>
            <pc:sldMk cId="2827048405" sldId="293"/>
            <ac:spMk id="36" creationId="{36A995F0-906C-4573-A739-16EED217D852}"/>
          </ac:spMkLst>
        </pc:spChg>
        <pc:cxnChg chg="add del">
          <ac:chgData name="Javiera Villarroel Rojas" userId="dc0b581e0f51087d" providerId="LiveId" clId="{E2A9AB18-C4CA-4A6E-91A8-1AA82D1CD4CD}" dt="2021-11-18T06:38:45.811" v="2070"/>
          <ac:cxnSpMkLst>
            <pc:docMk/>
            <pc:sldMk cId="2827048405" sldId="293"/>
            <ac:cxnSpMk id="28" creationId="{C9D6DD36-50FE-47C1-8D00-3D3C4187ECFA}"/>
          </ac:cxnSpMkLst>
        </pc:cxnChg>
        <pc:cxnChg chg="add del">
          <ac:chgData name="Javiera Villarroel Rojas" userId="dc0b581e0f51087d" providerId="LiveId" clId="{E2A9AB18-C4CA-4A6E-91A8-1AA82D1CD4CD}" dt="2021-11-18T06:38:45.811" v="2070"/>
          <ac:cxnSpMkLst>
            <pc:docMk/>
            <pc:sldMk cId="2827048405" sldId="293"/>
            <ac:cxnSpMk id="38" creationId="{C3F5F06D-7250-43A5-9B61-0B7F1FD7E395}"/>
          </ac:cxnSpMkLst>
        </pc:cxnChg>
      </pc:sldChg>
      <pc:sldChg chg="addSp delSp modSp mod setBg delDesignElem">
        <pc:chgData name="Javiera Villarroel Rojas" userId="dc0b581e0f51087d" providerId="LiveId" clId="{E2A9AB18-C4CA-4A6E-91A8-1AA82D1CD4CD}" dt="2021-11-18T06:38:45.811" v="2070"/>
        <pc:sldMkLst>
          <pc:docMk/>
          <pc:sldMk cId="1204490475" sldId="294"/>
        </pc:sldMkLst>
        <pc:spChg chg="mod">
          <ac:chgData name="Javiera Villarroel Rojas" userId="dc0b581e0f51087d" providerId="LiveId" clId="{E2A9AB18-C4CA-4A6E-91A8-1AA82D1CD4CD}" dt="2021-10-29T03:34:35.277" v="141" actId="1076"/>
          <ac:spMkLst>
            <pc:docMk/>
            <pc:sldMk cId="1204490475" sldId="294"/>
            <ac:spMk id="2" creationId="{877AF911-54AB-41F1-8631-2773EE1D5741}"/>
          </ac:spMkLst>
        </pc:spChg>
        <pc:spChg chg="del">
          <ac:chgData name="Javiera Villarroel Rojas" userId="dc0b581e0f51087d" providerId="LiveId" clId="{E2A9AB18-C4CA-4A6E-91A8-1AA82D1CD4CD}" dt="2021-10-29T03:32:22.052" v="68" actId="478"/>
          <ac:spMkLst>
            <pc:docMk/>
            <pc:sldMk cId="1204490475" sldId="294"/>
            <ac:spMk id="3" creationId="{DD17D5AC-F5DD-4806-BA62-580ABC982A32}"/>
          </ac:spMkLst>
        </pc:spChg>
        <pc:spChg chg="add del">
          <ac:chgData name="Javiera Villarroel Rojas" userId="dc0b581e0f51087d" providerId="LiveId" clId="{E2A9AB18-C4CA-4A6E-91A8-1AA82D1CD4CD}" dt="2021-10-29T03:33:41.576" v="82" actId="26606"/>
          <ac:spMkLst>
            <pc:docMk/>
            <pc:sldMk cId="1204490475" sldId="294"/>
            <ac:spMk id="6" creationId="{8CD2B798-7994-4548-A2BE-4AEF9C1A5FAE}"/>
          </ac:spMkLst>
        </pc:spChg>
        <pc:spChg chg="add del">
          <ac:chgData name="Javiera Villarroel Rojas" userId="dc0b581e0f51087d" providerId="LiveId" clId="{E2A9AB18-C4CA-4A6E-91A8-1AA82D1CD4CD}" dt="2021-10-29T03:33:41.576" v="82" actId="26606"/>
          <ac:spMkLst>
            <pc:docMk/>
            <pc:sldMk cId="1204490475" sldId="294"/>
            <ac:spMk id="7" creationId="{E6162320-3B67-42BB-AF9D-939326E6489E}"/>
          </ac:spMkLst>
        </pc:spChg>
        <pc:spChg chg="add del">
          <ac:chgData name="Javiera Villarroel Rojas" userId="dc0b581e0f51087d" providerId="LiveId" clId="{E2A9AB18-C4CA-4A6E-91A8-1AA82D1CD4CD}" dt="2021-10-29T03:32:35.136" v="70" actId="26606"/>
          <ac:spMkLst>
            <pc:docMk/>
            <pc:sldMk cId="1204490475" sldId="294"/>
            <ac:spMk id="9" creationId="{3A8EC506-B1DA-46A1-B44D-774E68468E13}"/>
          </ac:spMkLst>
        </pc:spChg>
        <pc:spChg chg="add del">
          <ac:chgData name="Javiera Villarroel Rojas" userId="dc0b581e0f51087d" providerId="LiveId" clId="{E2A9AB18-C4CA-4A6E-91A8-1AA82D1CD4CD}" dt="2021-10-29T03:33:41.576" v="82" actId="26606"/>
          <ac:spMkLst>
            <pc:docMk/>
            <pc:sldMk cId="1204490475" sldId="294"/>
            <ac:spMk id="10" creationId="{F3D45596-EA0E-4DD4-956D-80389BE0D742}"/>
          </ac:spMkLst>
        </pc:spChg>
        <pc:spChg chg="add del">
          <ac:chgData name="Javiera Villarroel Rojas" userId="dc0b581e0f51087d" providerId="LiveId" clId="{E2A9AB18-C4CA-4A6E-91A8-1AA82D1CD4CD}" dt="2021-10-29T03:32:35.136" v="70" actId="26606"/>
          <ac:spMkLst>
            <pc:docMk/>
            <pc:sldMk cId="1204490475" sldId="294"/>
            <ac:spMk id="11" creationId="{BFF30785-305E-45D7-984F-5AA93D3CA561}"/>
          </ac:spMkLst>
        </pc:spChg>
        <pc:spChg chg="add del">
          <ac:chgData name="Javiera Villarroel Rojas" userId="dc0b581e0f51087d" providerId="LiveId" clId="{E2A9AB18-C4CA-4A6E-91A8-1AA82D1CD4CD}" dt="2021-11-18T06:38:45.811" v="2070"/>
          <ac:spMkLst>
            <pc:docMk/>
            <pc:sldMk cId="1204490475" sldId="294"/>
            <ac:spMk id="14" creationId="{3A8EC506-B1DA-46A1-B44D-774E68468E13}"/>
          </ac:spMkLst>
        </pc:spChg>
        <pc:spChg chg="add del">
          <ac:chgData name="Javiera Villarroel Rojas" userId="dc0b581e0f51087d" providerId="LiveId" clId="{E2A9AB18-C4CA-4A6E-91A8-1AA82D1CD4CD}" dt="2021-10-29T03:32:35.136" v="70" actId="26606"/>
          <ac:spMkLst>
            <pc:docMk/>
            <pc:sldMk cId="1204490475" sldId="294"/>
            <ac:spMk id="15" creationId="{42DD0C21-8FEE-4C18-8789-CC8ABE206FE6}"/>
          </ac:spMkLst>
        </pc:spChg>
        <pc:spChg chg="add del">
          <ac:chgData name="Javiera Villarroel Rojas" userId="dc0b581e0f51087d" providerId="LiveId" clId="{E2A9AB18-C4CA-4A6E-91A8-1AA82D1CD4CD}" dt="2021-11-18T06:38:45.811" v="2070"/>
          <ac:spMkLst>
            <pc:docMk/>
            <pc:sldMk cId="1204490475" sldId="294"/>
            <ac:spMk id="16" creationId="{BFF30785-305E-45D7-984F-5AA93D3CA561}"/>
          </ac:spMkLst>
        </pc:spChg>
        <pc:spChg chg="add del">
          <ac:chgData name="Javiera Villarroel Rojas" userId="dc0b581e0f51087d" providerId="LiveId" clId="{E2A9AB18-C4CA-4A6E-91A8-1AA82D1CD4CD}" dt="2021-10-29T03:32:35.136" v="70" actId="26606"/>
          <ac:spMkLst>
            <pc:docMk/>
            <pc:sldMk cId="1204490475" sldId="294"/>
            <ac:spMk id="17" creationId="{A4B51757-7607-4CEA-A0EE-3C5BDC2C1CFB}"/>
          </ac:spMkLst>
        </pc:spChg>
        <pc:spChg chg="add del">
          <ac:chgData name="Javiera Villarroel Rojas" userId="dc0b581e0f51087d" providerId="LiveId" clId="{E2A9AB18-C4CA-4A6E-91A8-1AA82D1CD4CD}" dt="2021-11-18T06:38:45.811" v="2070"/>
          <ac:spMkLst>
            <pc:docMk/>
            <pc:sldMk cId="1204490475" sldId="294"/>
            <ac:spMk id="20" creationId="{C6D18C07-B1F9-42F0-8956-B88FC37A674C}"/>
          </ac:spMkLst>
        </pc:spChg>
        <pc:spChg chg="add del">
          <ac:chgData name="Javiera Villarroel Rojas" userId="dc0b581e0f51087d" providerId="LiveId" clId="{E2A9AB18-C4CA-4A6E-91A8-1AA82D1CD4CD}" dt="2021-10-29T03:33:01.230" v="72" actId="26606"/>
          <ac:spMkLst>
            <pc:docMk/>
            <pc:sldMk cId="1204490475" sldId="294"/>
            <ac:spMk id="21" creationId="{3A8EC506-B1DA-46A1-B44D-774E68468E13}"/>
          </ac:spMkLst>
        </pc:spChg>
        <pc:spChg chg="add del">
          <ac:chgData name="Javiera Villarroel Rojas" userId="dc0b581e0f51087d" providerId="LiveId" clId="{E2A9AB18-C4CA-4A6E-91A8-1AA82D1CD4CD}" dt="2021-10-29T03:33:01.230" v="72" actId="26606"/>
          <ac:spMkLst>
            <pc:docMk/>
            <pc:sldMk cId="1204490475" sldId="294"/>
            <ac:spMk id="22" creationId="{BFF30785-305E-45D7-984F-5AA93D3CA561}"/>
          </ac:spMkLst>
        </pc:spChg>
        <pc:spChg chg="add del">
          <ac:chgData name="Javiera Villarroel Rojas" userId="dc0b581e0f51087d" providerId="LiveId" clId="{E2A9AB18-C4CA-4A6E-91A8-1AA82D1CD4CD}" dt="2021-10-29T03:33:01.230" v="72" actId="26606"/>
          <ac:spMkLst>
            <pc:docMk/>
            <pc:sldMk cId="1204490475" sldId="294"/>
            <ac:spMk id="24" creationId="{C6D18C07-B1F9-42F0-8956-B88FC37A674C}"/>
          </ac:spMkLst>
        </pc:spChg>
        <pc:spChg chg="add del">
          <ac:chgData name="Javiera Villarroel Rojas" userId="dc0b581e0f51087d" providerId="LiveId" clId="{E2A9AB18-C4CA-4A6E-91A8-1AA82D1CD4CD}" dt="2021-10-29T03:33:32.859" v="80" actId="26606"/>
          <ac:spMkLst>
            <pc:docMk/>
            <pc:sldMk cId="1204490475" sldId="294"/>
            <ac:spMk id="26" creationId="{8CD2B798-7994-4548-A2BE-4AEF9C1A5FAE}"/>
          </ac:spMkLst>
        </pc:spChg>
        <pc:spChg chg="add del">
          <ac:chgData name="Javiera Villarroel Rojas" userId="dc0b581e0f51087d" providerId="LiveId" clId="{E2A9AB18-C4CA-4A6E-91A8-1AA82D1CD4CD}" dt="2021-10-29T03:33:32.859" v="80" actId="26606"/>
          <ac:spMkLst>
            <pc:docMk/>
            <pc:sldMk cId="1204490475" sldId="294"/>
            <ac:spMk id="27" creationId="{E6162320-3B67-42BB-AF9D-939326E6489E}"/>
          </ac:spMkLst>
        </pc:spChg>
        <pc:spChg chg="add del">
          <ac:chgData name="Javiera Villarroel Rojas" userId="dc0b581e0f51087d" providerId="LiveId" clId="{E2A9AB18-C4CA-4A6E-91A8-1AA82D1CD4CD}" dt="2021-10-29T03:33:32.859" v="80" actId="26606"/>
          <ac:spMkLst>
            <pc:docMk/>
            <pc:sldMk cId="1204490475" sldId="294"/>
            <ac:spMk id="29" creationId="{F3D45596-EA0E-4DD4-956D-80389BE0D742}"/>
          </ac:spMkLst>
        </pc:spChg>
        <pc:picChg chg="mod">
          <ac:chgData name="Javiera Villarroel Rojas" userId="dc0b581e0f51087d" providerId="LiveId" clId="{E2A9AB18-C4CA-4A6E-91A8-1AA82D1CD4CD}" dt="2021-10-29T03:33:57.876" v="86" actId="1076"/>
          <ac:picMkLst>
            <pc:docMk/>
            <pc:sldMk cId="1204490475" sldId="294"/>
            <ac:picMk id="4" creationId="{05C70D91-C7F6-495D-AB6E-4BA6CCAE074D}"/>
          </ac:picMkLst>
        </pc:picChg>
        <pc:cxnChg chg="add del">
          <ac:chgData name="Javiera Villarroel Rojas" userId="dc0b581e0f51087d" providerId="LiveId" clId="{E2A9AB18-C4CA-4A6E-91A8-1AA82D1CD4CD}" dt="2021-10-29T03:33:41.576" v="82" actId="26606"/>
          <ac:cxnSpMkLst>
            <pc:docMk/>
            <pc:sldMk cId="1204490475" sldId="294"/>
            <ac:cxnSpMk id="8" creationId="{6722E143-84C1-4F95-937C-78B92D2811CF}"/>
          </ac:cxnSpMkLst>
        </pc:cxnChg>
        <pc:cxnChg chg="add del">
          <ac:chgData name="Javiera Villarroel Rojas" userId="dc0b581e0f51087d" providerId="LiveId" clId="{E2A9AB18-C4CA-4A6E-91A8-1AA82D1CD4CD}" dt="2021-10-29T03:33:41.576" v="82" actId="26606"/>
          <ac:cxnSpMkLst>
            <pc:docMk/>
            <pc:sldMk cId="1204490475" sldId="294"/>
            <ac:cxnSpMk id="12" creationId="{8E6A78A1-C775-42C8-9A7B-6998977BCBEC}"/>
          </ac:cxnSpMkLst>
        </pc:cxnChg>
        <pc:cxnChg chg="add del">
          <ac:chgData name="Javiera Villarroel Rojas" userId="dc0b581e0f51087d" providerId="LiveId" clId="{E2A9AB18-C4CA-4A6E-91A8-1AA82D1CD4CD}" dt="2021-10-29T03:32:35.136" v="70" actId="26606"/>
          <ac:cxnSpMkLst>
            <pc:docMk/>
            <pc:sldMk cId="1204490475" sldId="294"/>
            <ac:cxnSpMk id="13" creationId="{15E01FA5-D766-43CA-A83D-E7CF3F04E96F}"/>
          </ac:cxnSpMkLst>
        </pc:cxnChg>
        <pc:cxnChg chg="add del">
          <ac:chgData name="Javiera Villarroel Rojas" userId="dc0b581e0f51087d" providerId="LiveId" clId="{E2A9AB18-C4CA-4A6E-91A8-1AA82D1CD4CD}" dt="2021-11-18T06:38:45.811" v="2070"/>
          <ac:cxnSpMkLst>
            <pc:docMk/>
            <pc:sldMk cId="1204490475" sldId="294"/>
            <ac:cxnSpMk id="18" creationId="{15E01FA5-D766-43CA-A83D-E7CF3F04E96F}"/>
          </ac:cxnSpMkLst>
        </pc:cxnChg>
        <pc:cxnChg chg="add del">
          <ac:chgData name="Javiera Villarroel Rojas" userId="dc0b581e0f51087d" providerId="LiveId" clId="{E2A9AB18-C4CA-4A6E-91A8-1AA82D1CD4CD}" dt="2021-10-29T03:32:35.136" v="70" actId="26606"/>
          <ac:cxnSpMkLst>
            <pc:docMk/>
            <pc:sldMk cId="1204490475" sldId="294"/>
            <ac:cxnSpMk id="19" creationId="{FEF39256-F095-41C8-8707-6C1A665E8F2F}"/>
          </ac:cxnSpMkLst>
        </pc:cxnChg>
        <pc:cxnChg chg="add del">
          <ac:chgData name="Javiera Villarroel Rojas" userId="dc0b581e0f51087d" providerId="LiveId" clId="{E2A9AB18-C4CA-4A6E-91A8-1AA82D1CD4CD}" dt="2021-10-29T03:33:01.230" v="72" actId="26606"/>
          <ac:cxnSpMkLst>
            <pc:docMk/>
            <pc:sldMk cId="1204490475" sldId="294"/>
            <ac:cxnSpMk id="23" creationId="{15E01FA5-D766-43CA-A83D-E7CF3F04E96F}"/>
          </ac:cxnSpMkLst>
        </pc:cxnChg>
        <pc:cxnChg chg="add del">
          <ac:chgData name="Javiera Villarroel Rojas" userId="dc0b581e0f51087d" providerId="LiveId" clId="{E2A9AB18-C4CA-4A6E-91A8-1AA82D1CD4CD}" dt="2021-10-29T03:33:32.859" v="80" actId="26606"/>
          <ac:cxnSpMkLst>
            <pc:docMk/>
            <pc:sldMk cId="1204490475" sldId="294"/>
            <ac:cxnSpMk id="28" creationId="{6722E143-84C1-4F95-937C-78B92D2811CF}"/>
          </ac:cxnSpMkLst>
        </pc:cxnChg>
        <pc:cxnChg chg="add del">
          <ac:chgData name="Javiera Villarroel Rojas" userId="dc0b581e0f51087d" providerId="LiveId" clId="{E2A9AB18-C4CA-4A6E-91A8-1AA82D1CD4CD}" dt="2021-10-29T03:33:32.859" v="80" actId="26606"/>
          <ac:cxnSpMkLst>
            <pc:docMk/>
            <pc:sldMk cId="1204490475" sldId="294"/>
            <ac:cxnSpMk id="30" creationId="{8E6A78A1-C775-42C8-9A7B-6998977BCBEC}"/>
          </ac:cxnSpMkLst>
        </pc:cxnChg>
      </pc:sldChg>
      <pc:sldChg chg="delSp add del setBg delDesignElem">
        <pc:chgData name="Javiera Villarroel Rojas" userId="dc0b581e0f51087d" providerId="LiveId" clId="{E2A9AB18-C4CA-4A6E-91A8-1AA82D1CD4CD}" dt="2021-11-09T07:10:47.230" v="1277" actId="47"/>
        <pc:sldMkLst>
          <pc:docMk/>
          <pc:sldMk cId="891455824" sldId="295"/>
        </pc:sldMkLst>
        <pc:spChg chg="del">
          <ac:chgData name="Javiera Villarroel Rojas" userId="dc0b581e0f51087d" providerId="LiveId" clId="{E2A9AB18-C4CA-4A6E-91A8-1AA82D1CD4CD}" dt="2021-11-09T07:09:46.031" v="1267"/>
          <ac:spMkLst>
            <pc:docMk/>
            <pc:sldMk cId="891455824" sldId="295"/>
            <ac:spMk id="52" creationId="{8CD2B798-7994-4548-A2BE-4AEF9C1A5FAE}"/>
          </ac:spMkLst>
        </pc:spChg>
        <pc:spChg chg="del">
          <ac:chgData name="Javiera Villarroel Rojas" userId="dc0b581e0f51087d" providerId="LiveId" clId="{E2A9AB18-C4CA-4A6E-91A8-1AA82D1CD4CD}" dt="2021-11-09T07:09:46.031" v="1267"/>
          <ac:spMkLst>
            <pc:docMk/>
            <pc:sldMk cId="891455824" sldId="295"/>
            <ac:spMk id="54" creationId="{E6162320-3B67-42BB-AF9D-939326E6489E}"/>
          </ac:spMkLst>
        </pc:spChg>
        <pc:spChg chg="del">
          <ac:chgData name="Javiera Villarroel Rojas" userId="dc0b581e0f51087d" providerId="LiveId" clId="{E2A9AB18-C4CA-4A6E-91A8-1AA82D1CD4CD}" dt="2021-11-09T07:09:46.031" v="1267"/>
          <ac:spMkLst>
            <pc:docMk/>
            <pc:sldMk cId="891455824" sldId="295"/>
            <ac:spMk id="58" creationId="{2FDF0794-1B86-42B2-B8C7-F60123E638ED}"/>
          </ac:spMkLst>
        </pc:spChg>
        <pc:spChg chg="del">
          <ac:chgData name="Javiera Villarroel Rojas" userId="dc0b581e0f51087d" providerId="LiveId" clId="{E2A9AB18-C4CA-4A6E-91A8-1AA82D1CD4CD}" dt="2021-11-09T07:09:46.031" v="1267"/>
          <ac:spMkLst>
            <pc:docMk/>
            <pc:sldMk cId="891455824" sldId="295"/>
            <ac:spMk id="60" creationId="{EAA48FC5-3C83-4F1B-BC33-DF0B588F8317}"/>
          </ac:spMkLst>
        </pc:spChg>
        <pc:cxnChg chg="del">
          <ac:chgData name="Javiera Villarroel Rojas" userId="dc0b581e0f51087d" providerId="LiveId" clId="{E2A9AB18-C4CA-4A6E-91A8-1AA82D1CD4CD}" dt="2021-11-09T07:09:46.031" v="1267"/>
          <ac:cxnSpMkLst>
            <pc:docMk/>
            <pc:sldMk cId="891455824" sldId="295"/>
            <ac:cxnSpMk id="56" creationId="{6722E143-84C1-4F95-937C-78B92D2811CF}"/>
          </ac:cxnSpMkLst>
        </pc:cxnChg>
        <pc:cxnChg chg="del">
          <ac:chgData name="Javiera Villarroel Rojas" userId="dc0b581e0f51087d" providerId="LiveId" clId="{E2A9AB18-C4CA-4A6E-91A8-1AA82D1CD4CD}" dt="2021-11-09T07:09:46.031" v="1267"/>
          <ac:cxnSpMkLst>
            <pc:docMk/>
            <pc:sldMk cId="891455824" sldId="295"/>
            <ac:cxnSpMk id="62" creationId="{62F01714-1A39-4194-BD47-8A9960C59985}"/>
          </ac:cxnSpMkLst>
        </pc:cxnChg>
      </pc:sldChg>
      <pc:sldChg chg="del">
        <pc:chgData name="Javiera Villarroel Rojas" userId="dc0b581e0f51087d" providerId="LiveId" clId="{E2A9AB18-C4CA-4A6E-91A8-1AA82D1CD4CD}" dt="2021-11-09T06:22:48.780" v="289" actId="47"/>
        <pc:sldMkLst>
          <pc:docMk/>
          <pc:sldMk cId="1786977176" sldId="295"/>
        </pc:sldMkLst>
      </pc:sldChg>
      <pc:sldChg chg="delSp add del setBg delDesignElem">
        <pc:chgData name="Javiera Villarroel Rojas" userId="dc0b581e0f51087d" providerId="LiveId" clId="{E2A9AB18-C4CA-4A6E-91A8-1AA82D1CD4CD}" dt="2021-11-09T07:09:54.109" v="1270" actId="47"/>
        <pc:sldMkLst>
          <pc:docMk/>
          <pc:sldMk cId="261885761" sldId="296"/>
        </pc:sldMkLst>
        <pc:spChg chg="del">
          <ac:chgData name="Javiera Villarroel Rojas" userId="dc0b581e0f51087d" providerId="LiveId" clId="{E2A9AB18-C4CA-4A6E-91A8-1AA82D1CD4CD}" dt="2021-11-09T07:09:51.327" v="1269"/>
          <ac:spMkLst>
            <pc:docMk/>
            <pc:sldMk cId="261885761" sldId="296"/>
            <ac:spMk id="52" creationId="{8CD2B798-7994-4548-A2BE-4AEF9C1A5FAE}"/>
          </ac:spMkLst>
        </pc:spChg>
        <pc:spChg chg="del">
          <ac:chgData name="Javiera Villarroel Rojas" userId="dc0b581e0f51087d" providerId="LiveId" clId="{E2A9AB18-C4CA-4A6E-91A8-1AA82D1CD4CD}" dt="2021-11-09T07:09:51.327" v="1269"/>
          <ac:spMkLst>
            <pc:docMk/>
            <pc:sldMk cId="261885761" sldId="296"/>
            <ac:spMk id="54" creationId="{E6162320-3B67-42BB-AF9D-939326E6489E}"/>
          </ac:spMkLst>
        </pc:spChg>
        <pc:spChg chg="del">
          <ac:chgData name="Javiera Villarroel Rojas" userId="dc0b581e0f51087d" providerId="LiveId" clId="{E2A9AB18-C4CA-4A6E-91A8-1AA82D1CD4CD}" dt="2021-11-09T07:09:51.327" v="1269"/>
          <ac:spMkLst>
            <pc:docMk/>
            <pc:sldMk cId="261885761" sldId="296"/>
            <ac:spMk id="58" creationId="{2FDF0794-1B86-42B2-B8C7-F60123E638ED}"/>
          </ac:spMkLst>
        </pc:spChg>
        <pc:spChg chg="del">
          <ac:chgData name="Javiera Villarroel Rojas" userId="dc0b581e0f51087d" providerId="LiveId" clId="{E2A9AB18-C4CA-4A6E-91A8-1AA82D1CD4CD}" dt="2021-11-09T07:09:51.327" v="1269"/>
          <ac:spMkLst>
            <pc:docMk/>
            <pc:sldMk cId="261885761" sldId="296"/>
            <ac:spMk id="60" creationId="{EAA48FC5-3C83-4F1B-BC33-DF0B588F8317}"/>
          </ac:spMkLst>
        </pc:spChg>
        <pc:cxnChg chg="del">
          <ac:chgData name="Javiera Villarroel Rojas" userId="dc0b581e0f51087d" providerId="LiveId" clId="{E2A9AB18-C4CA-4A6E-91A8-1AA82D1CD4CD}" dt="2021-11-09T07:09:51.327" v="1269"/>
          <ac:cxnSpMkLst>
            <pc:docMk/>
            <pc:sldMk cId="261885761" sldId="296"/>
            <ac:cxnSpMk id="56" creationId="{6722E143-84C1-4F95-937C-78B92D2811CF}"/>
          </ac:cxnSpMkLst>
        </pc:cxnChg>
        <pc:cxnChg chg="del">
          <ac:chgData name="Javiera Villarroel Rojas" userId="dc0b581e0f51087d" providerId="LiveId" clId="{E2A9AB18-C4CA-4A6E-91A8-1AA82D1CD4CD}" dt="2021-11-09T07:09:51.327" v="1269"/>
          <ac:cxnSpMkLst>
            <pc:docMk/>
            <pc:sldMk cId="261885761" sldId="296"/>
            <ac:cxnSpMk id="62" creationId="{62F01714-1A39-4194-BD47-8A9960C59985}"/>
          </ac:cxnSpMkLst>
        </pc:cxnChg>
      </pc:sldChg>
      <pc:sldChg chg="addSp delSp modSp add mod setBg delDesignElem">
        <pc:chgData name="Javiera Villarroel Rojas" userId="dc0b581e0f51087d" providerId="LiveId" clId="{E2A9AB18-C4CA-4A6E-91A8-1AA82D1CD4CD}" dt="2021-11-23T22:26:58.247" v="2776" actId="20577"/>
        <pc:sldMkLst>
          <pc:docMk/>
          <pc:sldMk cId="467872694" sldId="296"/>
        </pc:sldMkLst>
        <pc:spChg chg="mod">
          <ac:chgData name="Javiera Villarroel Rojas" userId="dc0b581e0f51087d" providerId="LiveId" clId="{E2A9AB18-C4CA-4A6E-91A8-1AA82D1CD4CD}" dt="2021-11-23T22:26:58.247" v="2776" actId="20577"/>
          <ac:spMkLst>
            <pc:docMk/>
            <pc:sldMk cId="467872694" sldId="296"/>
            <ac:spMk id="23" creationId="{808B2C7B-3E75-4BE9-A89F-033984C3127D}"/>
          </ac:spMkLst>
        </pc:spChg>
        <pc:spChg chg="add del">
          <ac:chgData name="Javiera Villarroel Rojas" userId="dc0b581e0f51087d" providerId="LiveId" clId="{E2A9AB18-C4CA-4A6E-91A8-1AA82D1CD4CD}" dt="2021-11-18T06:38:45.811" v="2070"/>
          <ac:spMkLst>
            <pc:docMk/>
            <pc:sldMk cId="467872694" sldId="296"/>
            <ac:spMk id="26" creationId="{0F9ADC11-F6B8-4B69-8AC7-50377071A16C}"/>
          </ac:spMkLst>
        </pc:spChg>
        <pc:spChg chg="add del">
          <ac:chgData name="Javiera Villarroel Rojas" userId="dc0b581e0f51087d" providerId="LiveId" clId="{E2A9AB18-C4CA-4A6E-91A8-1AA82D1CD4CD}" dt="2021-11-18T06:38:45.811" v="2070"/>
          <ac:spMkLst>
            <pc:docMk/>
            <pc:sldMk cId="467872694" sldId="296"/>
            <ac:spMk id="27" creationId="{B64F47E8-C2CA-43A6-9404-03BADA34D765}"/>
          </ac:spMkLst>
        </pc:spChg>
        <pc:spChg chg="add del">
          <ac:chgData name="Javiera Villarroel Rojas" userId="dc0b581e0f51087d" providerId="LiveId" clId="{E2A9AB18-C4CA-4A6E-91A8-1AA82D1CD4CD}" dt="2021-11-18T06:38:45.811" v="2070"/>
          <ac:spMkLst>
            <pc:docMk/>
            <pc:sldMk cId="467872694" sldId="296"/>
            <ac:spMk id="29" creationId="{FF01D43C-86DB-4B5D-A163-81BC9420129A}"/>
          </ac:spMkLst>
        </pc:spChg>
        <pc:spChg chg="del">
          <ac:chgData name="Javiera Villarroel Rojas" userId="dc0b581e0f51087d" providerId="LiveId" clId="{E2A9AB18-C4CA-4A6E-91A8-1AA82D1CD4CD}" dt="2021-11-09T07:10:17.257" v="1275"/>
          <ac:spMkLst>
            <pc:docMk/>
            <pc:sldMk cId="467872694" sldId="296"/>
            <ac:spMk id="30" creationId="{0F9ADC11-F6B8-4B69-8AC7-50377071A16C}"/>
          </ac:spMkLst>
        </pc:spChg>
        <pc:spChg chg="add del">
          <ac:chgData name="Javiera Villarroel Rojas" userId="dc0b581e0f51087d" providerId="LiveId" clId="{E2A9AB18-C4CA-4A6E-91A8-1AA82D1CD4CD}" dt="2021-11-18T06:38:45.811" v="2070"/>
          <ac:spMkLst>
            <pc:docMk/>
            <pc:sldMk cId="467872694" sldId="296"/>
            <ac:spMk id="31" creationId="{36A995F0-906C-4573-A739-16EED217D852}"/>
          </ac:spMkLst>
        </pc:spChg>
        <pc:spChg chg="del">
          <ac:chgData name="Javiera Villarroel Rojas" userId="dc0b581e0f51087d" providerId="LiveId" clId="{E2A9AB18-C4CA-4A6E-91A8-1AA82D1CD4CD}" dt="2021-11-09T07:10:17.257" v="1275"/>
          <ac:spMkLst>
            <pc:docMk/>
            <pc:sldMk cId="467872694" sldId="296"/>
            <ac:spMk id="32" creationId="{B64F47E8-C2CA-43A6-9404-03BADA34D765}"/>
          </ac:spMkLst>
        </pc:spChg>
        <pc:spChg chg="del">
          <ac:chgData name="Javiera Villarroel Rojas" userId="dc0b581e0f51087d" providerId="LiveId" clId="{E2A9AB18-C4CA-4A6E-91A8-1AA82D1CD4CD}" dt="2021-11-09T07:10:17.257" v="1275"/>
          <ac:spMkLst>
            <pc:docMk/>
            <pc:sldMk cId="467872694" sldId="296"/>
            <ac:spMk id="34" creationId="{FF01D43C-86DB-4B5D-A163-81BC9420129A}"/>
          </ac:spMkLst>
        </pc:spChg>
        <pc:spChg chg="del">
          <ac:chgData name="Javiera Villarroel Rojas" userId="dc0b581e0f51087d" providerId="LiveId" clId="{E2A9AB18-C4CA-4A6E-91A8-1AA82D1CD4CD}" dt="2021-11-09T07:10:17.257" v="1275"/>
          <ac:spMkLst>
            <pc:docMk/>
            <pc:sldMk cId="467872694" sldId="296"/>
            <ac:spMk id="36" creationId="{36A995F0-906C-4573-A739-16EED217D852}"/>
          </ac:spMkLst>
        </pc:spChg>
        <pc:cxnChg chg="add del">
          <ac:chgData name="Javiera Villarroel Rojas" userId="dc0b581e0f51087d" providerId="LiveId" clId="{E2A9AB18-C4CA-4A6E-91A8-1AA82D1CD4CD}" dt="2021-11-18T06:38:45.811" v="2070"/>
          <ac:cxnSpMkLst>
            <pc:docMk/>
            <pc:sldMk cId="467872694" sldId="296"/>
            <ac:cxnSpMk id="25" creationId="{C9D6DD36-50FE-47C1-8D00-3D3C4187ECFA}"/>
          </ac:cxnSpMkLst>
        </pc:cxnChg>
        <pc:cxnChg chg="del">
          <ac:chgData name="Javiera Villarroel Rojas" userId="dc0b581e0f51087d" providerId="LiveId" clId="{E2A9AB18-C4CA-4A6E-91A8-1AA82D1CD4CD}" dt="2021-11-09T07:10:17.257" v="1275"/>
          <ac:cxnSpMkLst>
            <pc:docMk/>
            <pc:sldMk cId="467872694" sldId="296"/>
            <ac:cxnSpMk id="28" creationId="{C9D6DD36-50FE-47C1-8D00-3D3C4187ECFA}"/>
          </ac:cxnSpMkLst>
        </pc:cxnChg>
        <pc:cxnChg chg="add del">
          <ac:chgData name="Javiera Villarroel Rojas" userId="dc0b581e0f51087d" providerId="LiveId" clId="{E2A9AB18-C4CA-4A6E-91A8-1AA82D1CD4CD}" dt="2021-11-18T06:38:45.811" v="2070"/>
          <ac:cxnSpMkLst>
            <pc:docMk/>
            <pc:sldMk cId="467872694" sldId="296"/>
            <ac:cxnSpMk id="33" creationId="{C3F5F06D-7250-43A5-9B61-0B7F1FD7E395}"/>
          </ac:cxnSpMkLst>
        </pc:cxnChg>
        <pc:cxnChg chg="del">
          <ac:chgData name="Javiera Villarroel Rojas" userId="dc0b581e0f51087d" providerId="LiveId" clId="{E2A9AB18-C4CA-4A6E-91A8-1AA82D1CD4CD}" dt="2021-11-09T07:10:17.257" v="1275"/>
          <ac:cxnSpMkLst>
            <pc:docMk/>
            <pc:sldMk cId="467872694" sldId="296"/>
            <ac:cxnSpMk id="38" creationId="{C3F5F06D-7250-43A5-9B61-0B7F1FD7E395}"/>
          </ac:cxnSpMkLst>
        </pc:cxnChg>
      </pc:sldChg>
      <pc:sldChg chg="addSp delSp add del setBg delDesignElem">
        <pc:chgData name="Javiera Villarroel Rojas" userId="dc0b581e0f51087d" providerId="LiveId" clId="{E2A9AB18-C4CA-4A6E-91A8-1AA82D1CD4CD}" dt="2021-11-09T07:10:07.861" v="1273"/>
        <pc:sldMkLst>
          <pc:docMk/>
          <pc:sldMk cId="3408470191" sldId="296"/>
        </pc:sldMkLst>
        <pc:spChg chg="add del">
          <ac:chgData name="Javiera Villarroel Rojas" userId="dc0b581e0f51087d" providerId="LiveId" clId="{E2A9AB18-C4CA-4A6E-91A8-1AA82D1CD4CD}" dt="2021-11-09T07:10:07.861" v="1273"/>
          <ac:spMkLst>
            <pc:docMk/>
            <pc:sldMk cId="3408470191" sldId="296"/>
            <ac:spMk id="30" creationId="{0F9ADC11-F6B8-4B69-8AC7-50377071A16C}"/>
          </ac:spMkLst>
        </pc:spChg>
        <pc:spChg chg="add del">
          <ac:chgData name="Javiera Villarroel Rojas" userId="dc0b581e0f51087d" providerId="LiveId" clId="{E2A9AB18-C4CA-4A6E-91A8-1AA82D1CD4CD}" dt="2021-11-09T07:10:07.861" v="1273"/>
          <ac:spMkLst>
            <pc:docMk/>
            <pc:sldMk cId="3408470191" sldId="296"/>
            <ac:spMk id="32" creationId="{B64F47E8-C2CA-43A6-9404-03BADA34D765}"/>
          </ac:spMkLst>
        </pc:spChg>
        <pc:spChg chg="add del">
          <ac:chgData name="Javiera Villarroel Rojas" userId="dc0b581e0f51087d" providerId="LiveId" clId="{E2A9AB18-C4CA-4A6E-91A8-1AA82D1CD4CD}" dt="2021-11-09T07:10:07.861" v="1273"/>
          <ac:spMkLst>
            <pc:docMk/>
            <pc:sldMk cId="3408470191" sldId="296"/>
            <ac:spMk id="34" creationId="{FF01D43C-86DB-4B5D-A163-81BC9420129A}"/>
          </ac:spMkLst>
        </pc:spChg>
        <pc:spChg chg="add del">
          <ac:chgData name="Javiera Villarroel Rojas" userId="dc0b581e0f51087d" providerId="LiveId" clId="{E2A9AB18-C4CA-4A6E-91A8-1AA82D1CD4CD}" dt="2021-11-09T07:10:07.861" v="1273"/>
          <ac:spMkLst>
            <pc:docMk/>
            <pc:sldMk cId="3408470191" sldId="296"/>
            <ac:spMk id="36" creationId="{36A995F0-906C-4573-A739-16EED217D852}"/>
          </ac:spMkLst>
        </pc:spChg>
        <pc:cxnChg chg="add del">
          <ac:chgData name="Javiera Villarroel Rojas" userId="dc0b581e0f51087d" providerId="LiveId" clId="{E2A9AB18-C4CA-4A6E-91A8-1AA82D1CD4CD}" dt="2021-11-09T07:10:07.861" v="1273"/>
          <ac:cxnSpMkLst>
            <pc:docMk/>
            <pc:sldMk cId="3408470191" sldId="296"/>
            <ac:cxnSpMk id="28" creationId="{C9D6DD36-50FE-47C1-8D00-3D3C4187ECFA}"/>
          </ac:cxnSpMkLst>
        </pc:cxnChg>
        <pc:cxnChg chg="add del">
          <ac:chgData name="Javiera Villarroel Rojas" userId="dc0b581e0f51087d" providerId="LiveId" clId="{E2A9AB18-C4CA-4A6E-91A8-1AA82D1CD4CD}" dt="2021-11-09T07:10:07.861" v="1273"/>
          <ac:cxnSpMkLst>
            <pc:docMk/>
            <pc:sldMk cId="3408470191" sldId="296"/>
            <ac:cxnSpMk id="38" creationId="{C3F5F06D-7250-43A5-9B61-0B7F1FD7E395}"/>
          </ac:cxnSpMkLst>
        </pc:cxnChg>
      </pc:sldChg>
      <pc:sldChg chg="addSp delSp modSp add mod setBg delDesignElem">
        <pc:chgData name="Javiera Villarroel Rojas" userId="dc0b581e0f51087d" providerId="LiveId" clId="{E2A9AB18-C4CA-4A6E-91A8-1AA82D1CD4CD}" dt="2021-11-18T06:40:23.069" v="2125" actId="404"/>
        <pc:sldMkLst>
          <pc:docMk/>
          <pc:sldMk cId="2735185655" sldId="297"/>
        </pc:sldMkLst>
        <pc:spChg chg="mod">
          <ac:chgData name="Javiera Villarroel Rojas" userId="dc0b581e0f51087d" providerId="LiveId" clId="{E2A9AB18-C4CA-4A6E-91A8-1AA82D1CD4CD}" dt="2021-11-18T06:40:23.069" v="2125" actId="404"/>
          <ac:spMkLst>
            <pc:docMk/>
            <pc:sldMk cId="2735185655" sldId="297"/>
            <ac:spMk id="23" creationId="{808B2C7B-3E75-4BE9-A89F-033984C3127D}"/>
          </ac:spMkLst>
        </pc:spChg>
        <pc:spChg chg="del">
          <ac:chgData name="Javiera Villarroel Rojas" userId="dc0b581e0f51087d" providerId="LiveId" clId="{E2A9AB18-C4CA-4A6E-91A8-1AA82D1CD4CD}" dt="2021-11-18T06:38:32.140" v="2058"/>
          <ac:spMkLst>
            <pc:docMk/>
            <pc:sldMk cId="2735185655" sldId="297"/>
            <ac:spMk id="26" creationId="{0F9ADC11-F6B8-4B69-8AC7-50377071A16C}"/>
          </ac:spMkLst>
        </pc:spChg>
        <pc:spChg chg="del">
          <ac:chgData name="Javiera Villarroel Rojas" userId="dc0b581e0f51087d" providerId="LiveId" clId="{E2A9AB18-C4CA-4A6E-91A8-1AA82D1CD4CD}" dt="2021-11-18T06:38:32.140" v="2058"/>
          <ac:spMkLst>
            <pc:docMk/>
            <pc:sldMk cId="2735185655" sldId="297"/>
            <ac:spMk id="27" creationId="{B64F47E8-C2CA-43A6-9404-03BADA34D765}"/>
          </ac:spMkLst>
        </pc:spChg>
        <pc:spChg chg="del">
          <ac:chgData name="Javiera Villarroel Rojas" userId="dc0b581e0f51087d" providerId="LiveId" clId="{E2A9AB18-C4CA-4A6E-91A8-1AA82D1CD4CD}" dt="2021-11-18T06:38:32.140" v="2058"/>
          <ac:spMkLst>
            <pc:docMk/>
            <pc:sldMk cId="2735185655" sldId="297"/>
            <ac:spMk id="29" creationId="{FF01D43C-86DB-4B5D-A163-81BC9420129A}"/>
          </ac:spMkLst>
        </pc:spChg>
        <pc:spChg chg="add del">
          <ac:chgData name="Javiera Villarroel Rojas" userId="dc0b581e0f51087d" providerId="LiveId" clId="{E2A9AB18-C4CA-4A6E-91A8-1AA82D1CD4CD}" dt="2021-11-18T06:39:40.702" v="2075" actId="26606"/>
          <ac:spMkLst>
            <pc:docMk/>
            <pc:sldMk cId="2735185655" sldId="297"/>
            <ac:spMk id="30" creationId="{0F9ADC11-F6B8-4B69-8AC7-50377071A16C}"/>
          </ac:spMkLst>
        </pc:spChg>
        <pc:spChg chg="del">
          <ac:chgData name="Javiera Villarroel Rojas" userId="dc0b581e0f51087d" providerId="LiveId" clId="{E2A9AB18-C4CA-4A6E-91A8-1AA82D1CD4CD}" dt="2021-11-18T06:38:32.140" v="2058"/>
          <ac:spMkLst>
            <pc:docMk/>
            <pc:sldMk cId="2735185655" sldId="297"/>
            <ac:spMk id="31" creationId="{36A995F0-906C-4573-A739-16EED217D852}"/>
          </ac:spMkLst>
        </pc:spChg>
        <pc:spChg chg="add del">
          <ac:chgData name="Javiera Villarroel Rojas" userId="dc0b581e0f51087d" providerId="LiveId" clId="{E2A9AB18-C4CA-4A6E-91A8-1AA82D1CD4CD}" dt="2021-11-18T06:39:40.702" v="2075" actId="26606"/>
          <ac:spMkLst>
            <pc:docMk/>
            <pc:sldMk cId="2735185655" sldId="297"/>
            <ac:spMk id="32" creationId="{B64F47E8-C2CA-43A6-9404-03BADA34D765}"/>
          </ac:spMkLst>
        </pc:spChg>
        <pc:spChg chg="add del">
          <ac:chgData name="Javiera Villarroel Rojas" userId="dc0b581e0f51087d" providerId="LiveId" clId="{E2A9AB18-C4CA-4A6E-91A8-1AA82D1CD4CD}" dt="2021-11-18T06:39:40.702" v="2075" actId="26606"/>
          <ac:spMkLst>
            <pc:docMk/>
            <pc:sldMk cId="2735185655" sldId="297"/>
            <ac:spMk id="34" creationId="{FF01D43C-86DB-4B5D-A163-81BC9420129A}"/>
          </ac:spMkLst>
        </pc:spChg>
        <pc:spChg chg="add del">
          <ac:chgData name="Javiera Villarroel Rojas" userId="dc0b581e0f51087d" providerId="LiveId" clId="{E2A9AB18-C4CA-4A6E-91A8-1AA82D1CD4CD}" dt="2021-11-18T06:39:40.702" v="2075" actId="26606"/>
          <ac:spMkLst>
            <pc:docMk/>
            <pc:sldMk cId="2735185655" sldId="297"/>
            <ac:spMk id="36" creationId="{36A995F0-906C-4573-A739-16EED217D852}"/>
          </ac:spMkLst>
        </pc:spChg>
        <pc:cxnChg chg="del">
          <ac:chgData name="Javiera Villarroel Rojas" userId="dc0b581e0f51087d" providerId="LiveId" clId="{E2A9AB18-C4CA-4A6E-91A8-1AA82D1CD4CD}" dt="2021-11-18T06:38:32.140" v="2058"/>
          <ac:cxnSpMkLst>
            <pc:docMk/>
            <pc:sldMk cId="2735185655" sldId="297"/>
            <ac:cxnSpMk id="25" creationId="{C9D6DD36-50FE-47C1-8D00-3D3C4187ECFA}"/>
          </ac:cxnSpMkLst>
        </pc:cxnChg>
        <pc:cxnChg chg="add del">
          <ac:chgData name="Javiera Villarroel Rojas" userId="dc0b581e0f51087d" providerId="LiveId" clId="{E2A9AB18-C4CA-4A6E-91A8-1AA82D1CD4CD}" dt="2021-11-18T06:39:40.702" v="2075" actId="26606"/>
          <ac:cxnSpMkLst>
            <pc:docMk/>
            <pc:sldMk cId="2735185655" sldId="297"/>
            <ac:cxnSpMk id="28" creationId="{C9D6DD36-50FE-47C1-8D00-3D3C4187ECFA}"/>
          </ac:cxnSpMkLst>
        </pc:cxnChg>
        <pc:cxnChg chg="del">
          <ac:chgData name="Javiera Villarroel Rojas" userId="dc0b581e0f51087d" providerId="LiveId" clId="{E2A9AB18-C4CA-4A6E-91A8-1AA82D1CD4CD}" dt="2021-11-18T06:38:32.140" v="2058"/>
          <ac:cxnSpMkLst>
            <pc:docMk/>
            <pc:sldMk cId="2735185655" sldId="297"/>
            <ac:cxnSpMk id="33" creationId="{C3F5F06D-7250-43A5-9B61-0B7F1FD7E395}"/>
          </ac:cxnSpMkLst>
        </pc:cxnChg>
        <pc:cxnChg chg="add del">
          <ac:chgData name="Javiera Villarroel Rojas" userId="dc0b581e0f51087d" providerId="LiveId" clId="{E2A9AB18-C4CA-4A6E-91A8-1AA82D1CD4CD}" dt="2021-11-18T06:39:40.702" v="2075" actId="26606"/>
          <ac:cxnSpMkLst>
            <pc:docMk/>
            <pc:sldMk cId="2735185655" sldId="297"/>
            <ac:cxnSpMk id="38" creationId="{C3F5F06D-7250-43A5-9B61-0B7F1FD7E395}"/>
          </ac:cxnSpMkLst>
        </pc:cxnChg>
      </pc:sldChg>
      <pc:sldChg chg="modSp new mod">
        <pc:chgData name="Javiera Villarroel Rojas" userId="dc0b581e0f51087d" providerId="LiveId" clId="{E2A9AB18-C4CA-4A6E-91A8-1AA82D1CD4CD}" dt="2021-11-23T16:54:26.513" v="2458" actId="20577"/>
        <pc:sldMkLst>
          <pc:docMk/>
          <pc:sldMk cId="2004439880" sldId="298"/>
        </pc:sldMkLst>
        <pc:spChg chg="mod">
          <ac:chgData name="Javiera Villarroel Rojas" userId="dc0b581e0f51087d" providerId="LiveId" clId="{E2A9AB18-C4CA-4A6E-91A8-1AA82D1CD4CD}" dt="2021-11-23T16:54:26.513" v="2458" actId="20577"/>
          <ac:spMkLst>
            <pc:docMk/>
            <pc:sldMk cId="2004439880" sldId="298"/>
            <ac:spMk id="2" creationId="{E0D99599-C7EB-4551-9DA0-7395644A94D4}"/>
          </ac:spMkLst>
        </pc:spChg>
        <pc:spChg chg="mod">
          <ac:chgData name="Javiera Villarroel Rojas" userId="dc0b581e0f51087d" providerId="LiveId" clId="{E2A9AB18-C4CA-4A6E-91A8-1AA82D1CD4CD}" dt="2021-11-23T16:54:23.345" v="2447"/>
          <ac:spMkLst>
            <pc:docMk/>
            <pc:sldMk cId="2004439880" sldId="298"/>
            <ac:spMk id="3" creationId="{1ADEF69F-9CAF-4052-8C71-62BD792E279F}"/>
          </ac:spMkLst>
        </pc:spChg>
      </pc:sldChg>
      <pc:sldChg chg="addSp delSp modSp add mod ord">
        <pc:chgData name="Javiera Villarroel Rojas" userId="dc0b581e0f51087d" providerId="LiveId" clId="{E2A9AB18-C4CA-4A6E-91A8-1AA82D1CD4CD}" dt="2021-11-23T23:19:12.959" v="2855" actId="20577"/>
        <pc:sldMkLst>
          <pc:docMk/>
          <pc:sldMk cId="3247542884" sldId="299"/>
        </pc:sldMkLst>
        <pc:spChg chg="mod">
          <ac:chgData name="Javiera Villarroel Rojas" userId="dc0b581e0f51087d" providerId="LiveId" clId="{E2A9AB18-C4CA-4A6E-91A8-1AA82D1CD4CD}" dt="2021-11-23T17:00:54.852" v="2481" actId="20577"/>
          <ac:spMkLst>
            <pc:docMk/>
            <pc:sldMk cId="3247542884" sldId="299"/>
            <ac:spMk id="2" creationId="{B86F9F53-9149-4DF0-8339-884A234DD0EE}"/>
          </ac:spMkLst>
        </pc:spChg>
        <pc:spChg chg="add mod">
          <ac:chgData name="Javiera Villarroel Rojas" userId="dc0b581e0f51087d" providerId="LiveId" clId="{E2A9AB18-C4CA-4A6E-91A8-1AA82D1CD4CD}" dt="2021-11-23T17:03:22.157" v="2494" actId="207"/>
          <ac:spMkLst>
            <pc:docMk/>
            <pc:sldMk cId="3247542884" sldId="299"/>
            <ac:spMk id="13" creationId="{0EA12A2B-17AC-4E53-9F2A-A418F8C9D061}"/>
          </ac:spMkLst>
        </pc:spChg>
        <pc:spChg chg="add mod">
          <ac:chgData name="Javiera Villarroel Rojas" userId="dc0b581e0f51087d" providerId="LiveId" clId="{E2A9AB18-C4CA-4A6E-91A8-1AA82D1CD4CD}" dt="2021-11-23T17:04:19.450" v="2523" actId="1076"/>
          <ac:spMkLst>
            <pc:docMk/>
            <pc:sldMk cId="3247542884" sldId="299"/>
            <ac:spMk id="14" creationId="{5EE1709A-3359-42A1-AFC6-AD9B86584101}"/>
          </ac:spMkLst>
        </pc:spChg>
        <pc:graphicFrameChg chg="mod modGraphic">
          <ac:chgData name="Javiera Villarroel Rojas" userId="dc0b581e0f51087d" providerId="LiveId" clId="{E2A9AB18-C4CA-4A6E-91A8-1AA82D1CD4CD}" dt="2021-11-23T23:19:12.959" v="2855" actId="20577"/>
          <ac:graphicFrameMkLst>
            <pc:docMk/>
            <pc:sldMk cId="3247542884" sldId="299"/>
            <ac:graphicFrameMk id="4" creationId="{35F3E3DB-A2A8-4105-AA63-9EEC0774A9AC}"/>
          </ac:graphicFrameMkLst>
        </pc:graphicFrameChg>
        <pc:picChg chg="add del mod">
          <ac:chgData name="Javiera Villarroel Rojas" userId="dc0b581e0f51087d" providerId="LiveId" clId="{E2A9AB18-C4CA-4A6E-91A8-1AA82D1CD4CD}" dt="2021-11-23T17:02:16.683" v="2485" actId="478"/>
          <ac:picMkLst>
            <pc:docMk/>
            <pc:sldMk cId="3247542884" sldId="299"/>
            <ac:picMk id="5" creationId="{459DBB19-1026-4225-B255-D684131ECF12}"/>
          </ac:picMkLst>
        </pc:picChg>
        <pc:picChg chg="add del mod">
          <ac:chgData name="Javiera Villarroel Rojas" userId="dc0b581e0f51087d" providerId="LiveId" clId="{E2A9AB18-C4CA-4A6E-91A8-1AA82D1CD4CD}" dt="2021-11-23T17:02:16.683" v="2485" actId="478"/>
          <ac:picMkLst>
            <pc:docMk/>
            <pc:sldMk cId="3247542884" sldId="299"/>
            <ac:picMk id="7" creationId="{61A202C0-BF9D-4B86-8B1F-AA67C0D339F1}"/>
          </ac:picMkLst>
        </pc:picChg>
        <pc:picChg chg="add del mod">
          <ac:chgData name="Javiera Villarroel Rojas" userId="dc0b581e0f51087d" providerId="LiveId" clId="{E2A9AB18-C4CA-4A6E-91A8-1AA82D1CD4CD}" dt="2021-11-23T17:02:48.411" v="2490" actId="478"/>
          <ac:picMkLst>
            <pc:docMk/>
            <pc:sldMk cId="3247542884" sldId="299"/>
            <ac:picMk id="9" creationId="{37F56E9E-6694-4826-BFE0-FBCA0869F14C}"/>
          </ac:picMkLst>
        </pc:picChg>
        <pc:picChg chg="add mod">
          <ac:chgData name="Javiera Villarroel Rojas" userId="dc0b581e0f51087d" providerId="LiveId" clId="{E2A9AB18-C4CA-4A6E-91A8-1AA82D1CD4CD}" dt="2021-11-23T17:02:46.120" v="2489" actId="1076"/>
          <ac:picMkLst>
            <pc:docMk/>
            <pc:sldMk cId="3247542884" sldId="299"/>
            <ac:picMk id="11" creationId="{8A7AA65D-E72A-4ED2-BA95-2B7AFF650818}"/>
          </ac:picMkLst>
        </pc:picChg>
        <pc:picChg chg="add mod">
          <ac:chgData name="Javiera Villarroel Rojas" userId="dc0b581e0f51087d" providerId="LiveId" clId="{E2A9AB18-C4CA-4A6E-91A8-1AA82D1CD4CD}" dt="2021-11-23T17:02:57.413" v="2492" actId="1076"/>
          <ac:picMkLst>
            <pc:docMk/>
            <pc:sldMk cId="3247542884" sldId="299"/>
            <ac:picMk id="12" creationId="{CE73FEC9-D304-44F2-BA27-E61BCB165B25}"/>
          </ac:picMkLst>
        </pc:picChg>
      </pc:sldChg>
      <pc:sldChg chg="modSp new mod">
        <pc:chgData name="Javiera Villarroel Rojas" userId="dc0b581e0f51087d" providerId="LiveId" clId="{E2A9AB18-C4CA-4A6E-91A8-1AA82D1CD4CD}" dt="2021-11-23T17:08:59.469" v="2699" actId="20577"/>
        <pc:sldMkLst>
          <pc:docMk/>
          <pc:sldMk cId="2603704435" sldId="300"/>
        </pc:sldMkLst>
        <pc:spChg chg="mod">
          <ac:chgData name="Javiera Villarroel Rojas" userId="dc0b581e0f51087d" providerId="LiveId" clId="{E2A9AB18-C4CA-4A6E-91A8-1AA82D1CD4CD}" dt="2021-11-23T17:08:13.980" v="2591" actId="20577"/>
          <ac:spMkLst>
            <pc:docMk/>
            <pc:sldMk cId="2603704435" sldId="300"/>
            <ac:spMk id="2" creationId="{CDECC84D-8F33-4940-ADB3-B6AE7776EDC3}"/>
          </ac:spMkLst>
        </pc:spChg>
        <pc:spChg chg="mod">
          <ac:chgData name="Javiera Villarroel Rojas" userId="dc0b581e0f51087d" providerId="LiveId" clId="{E2A9AB18-C4CA-4A6E-91A8-1AA82D1CD4CD}" dt="2021-11-23T17:08:59.469" v="2699" actId="20577"/>
          <ac:spMkLst>
            <pc:docMk/>
            <pc:sldMk cId="2603704435" sldId="300"/>
            <ac:spMk id="3" creationId="{C1209322-24AE-4480-AA89-EFA3FCE223A4}"/>
          </ac:spMkLst>
        </pc:spChg>
      </pc:sldChg>
      <pc:sldMasterChg chg="del delSldLayout">
        <pc:chgData name="Javiera Villarroel Rojas" userId="dc0b581e0f51087d" providerId="LiveId" clId="{E2A9AB18-C4CA-4A6E-91A8-1AA82D1CD4CD}" dt="2021-11-18T04:44:28.054" v="1904" actId="47"/>
        <pc:sldMasterMkLst>
          <pc:docMk/>
          <pc:sldMasterMk cId="1782540261" sldId="2147483852"/>
        </pc:sldMasterMkLst>
        <pc:sldLayoutChg chg="del">
          <pc:chgData name="Javiera Villarroel Rojas" userId="dc0b581e0f51087d" providerId="LiveId" clId="{E2A9AB18-C4CA-4A6E-91A8-1AA82D1CD4CD}" dt="2021-11-18T04:44:28.054" v="1904" actId="47"/>
          <pc:sldLayoutMkLst>
            <pc:docMk/>
            <pc:sldMasterMk cId="1782540261" sldId="2147483852"/>
            <pc:sldLayoutMk cId="2609546135" sldId="2147483853"/>
          </pc:sldLayoutMkLst>
        </pc:sldLayoutChg>
        <pc:sldLayoutChg chg="del">
          <pc:chgData name="Javiera Villarroel Rojas" userId="dc0b581e0f51087d" providerId="LiveId" clId="{E2A9AB18-C4CA-4A6E-91A8-1AA82D1CD4CD}" dt="2021-11-18T04:44:28.054" v="1904" actId="47"/>
          <pc:sldLayoutMkLst>
            <pc:docMk/>
            <pc:sldMasterMk cId="1782540261" sldId="2147483852"/>
            <pc:sldLayoutMk cId="1010179346" sldId="2147483854"/>
          </pc:sldLayoutMkLst>
        </pc:sldLayoutChg>
        <pc:sldLayoutChg chg="del">
          <pc:chgData name="Javiera Villarroel Rojas" userId="dc0b581e0f51087d" providerId="LiveId" clId="{E2A9AB18-C4CA-4A6E-91A8-1AA82D1CD4CD}" dt="2021-11-18T04:44:28.054" v="1904" actId="47"/>
          <pc:sldLayoutMkLst>
            <pc:docMk/>
            <pc:sldMasterMk cId="1782540261" sldId="2147483852"/>
            <pc:sldLayoutMk cId="2505628087" sldId="2147483855"/>
          </pc:sldLayoutMkLst>
        </pc:sldLayoutChg>
        <pc:sldLayoutChg chg="del">
          <pc:chgData name="Javiera Villarroel Rojas" userId="dc0b581e0f51087d" providerId="LiveId" clId="{E2A9AB18-C4CA-4A6E-91A8-1AA82D1CD4CD}" dt="2021-11-18T04:44:28.054" v="1904" actId="47"/>
          <pc:sldLayoutMkLst>
            <pc:docMk/>
            <pc:sldMasterMk cId="1782540261" sldId="2147483852"/>
            <pc:sldLayoutMk cId="127501311" sldId="2147483856"/>
          </pc:sldLayoutMkLst>
        </pc:sldLayoutChg>
        <pc:sldLayoutChg chg="del">
          <pc:chgData name="Javiera Villarroel Rojas" userId="dc0b581e0f51087d" providerId="LiveId" clId="{E2A9AB18-C4CA-4A6E-91A8-1AA82D1CD4CD}" dt="2021-11-18T04:44:28.054" v="1904" actId="47"/>
          <pc:sldLayoutMkLst>
            <pc:docMk/>
            <pc:sldMasterMk cId="1782540261" sldId="2147483852"/>
            <pc:sldLayoutMk cId="2199637548" sldId="2147483857"/>
          </pc:sldLayoutMkLst>
        </pc:sldLayoutChg>
        <pc:sldLayoutChg chg="del">
          <pc:chgData name="Javiera Villarroel Rojas" userId="dc0b581e0f51087d" providerId="LiveId" clId="{E2A9AB18-C4CA-4A6E-91A8-1AA82D1CD4CD}" dt="2021-11-18T04:44:28.054" v="1904" actId="47"/>
          <pc:sldLayoutMkLst>
            <pc:docMk/>
            <pc:sldMasterMk cId="1782540261" sldId="2147483852"/>
            <pc:sldLayoutMk cId="1998104533" sldId="2147483858"/>
          </pc:sldLayoutMkLst>
        </pc:sldLayoutChg>
        <pc:sldLayoutChg chg="del">
          <pc:chgData name="Javiera Villarroel Rojas" userId="dc0b581e0f51087d" providerId="LiveId" clId="{E2A9AB18-C4CA-4A6E-91A8-1AA82D1CD4CD}" dt="2021-11-18T04:44:28.054" v="1904" actId="47"/>
          <pc:sldLayoutMkLst>
            <pc:docMk/>
            <pc:sldMasterMk cId="1782540261" sldId="2147483852"/>
            <pc:sldLayoutMk cId="2401415541" sldId="2147483859"/>
          </pc:sldLayoutMkLst>
        </pc:sldLayoutChg>
        <pc:sldLayoutChg chg="del">
          <pc:chgData name="Javiera Villarroel Rojas" userId="dc0b581e0f51087d" providerId="LiveId" clId="{E2A9AB18-C4CA-4A6E-91A8-1AA82D1CD4CD}" dt="2021-11-18T04:44:28.054" v="1904" actId="47"/>
          <pc:sldLayoutMkLst>
            <pc:docMk/>
            <pc:sldMasterMk cId="1782540261" sldId="2147483852"/>
            <pc:sldLayoutMk cId="3490541004" sldId="2147483860"/>
          </pc:sldLayoutMkLst>
        </pc:sldLayoutChg>
        <pc:sldLayoutChg chg="del">
          <pc:chgData name="Javiera Villarroel Rojas" userId="dc0b581e0f51087d" providerId="LiveId" clId="{E2A9AB18-C4CA-4A6E-91A8-1AA82D1CD4CD}" dt="2021-11-18T04:44:28.054" v="1904" actId="47"/>
          <pc:sldLayoutMkLst>
            <pc:docMk/>
            <pc:sldMasterMk cId="1782540261" sldId="2147483852"/>
            <pc:sldLayoutMk cId="482628945" sldId="2147483861"/>
          </pc:sldLayoutMkLst>
        </pc:sldLayoutChg>
        <pc:sldLayoutChg chg="del">
          <pc:chgData name="Javiera Villarroel Rojas" userId="dc0b581e0f51087d" providerId="LiveId" clId="{E2A9AB18-C4CA-4A6E-91A8-1AA82D1CD4CD}" dt="2021-11-18T04:44:28.054" v="1904" actId="47"/>
          <pc:sldLayoutMkLst>
            <pc:docMk/>
            <pc:sldMasterMk cId="1782540261" sldId="2147483852"/>
            <pc:sldLayoutMk cId="2942368280" sldId="2147483862"/>
          </pc:sldLayoutMkLst>
        </pc:sldLayoutChg>
        <pc:sldLayoutChg chg="del">
          <pc:chgData name="Javiera Villarroel Rojas" userId="dc0b581e0f51087d" providerId="LiveId" clId="{E2A9AB18-C4CA-4A6E-91A8-1AA82D1CD4CD}" dt="2021-11-18T04:44:28.054" v="1904" actId="47"/>
          <pc:sldLayoutMkLst>
            <pc:docMk/>
            <pc:sldMasterMk cId="1782540261" sldId="2147483852"/>
            <pc:sldLayoutMk cId="4279941329" sldId="2147483863"/>
          </pc:sldLayoutMkLst>
        </pc:sldLayoutChg>
      </pc:sldMasterChg>
    </pc:docChg>
  </pc:docChgLst>
  <pc:docChgLst>
    <pc:chgData name="Javiera Villarroel Rojas" userId="dc0b581e0f51087d" providerId="LiveId" clId="{42DAA0E3-F9DE-4BE4-A4AF-F604BB597B87}"/>
    <pc:docChg chg="custSel addSld modSld sldOrd">
      <pc:chgData name="Javiera Villarroel Rojas" userId="dc0b581e0f51087d" providerId="LiveId" clId="{42DAA0E3-F9DE-4BE4-A4AF-F604BB597B87}" dt="2021-08-28T03:33:28.685" v="3457"/>
      <pc:docMkLst>
        <pc:docMk/>
      </pc:docMkLst>
      <pc:sldChg chg="modSp new mod">
        <pc:chgData name="Javiera Villarroel Rojas" userId="dc0b581e0f51087d" providerId="LiveId" clId="{42DAA0E3-F9DE-4BE4-A4AF-F604BB597B87}" dt="2021-08-26T04:26:50.991" v="2388" actId="14100"/>
        <pc:sldMkLst>
          <pc:docMk/>
          <pc:sldMk cId="1779737797" sldId="256"/>
        </pc:sldMkLst>
        <pc:spChg chg="mod">
          <ac:chgData name="Javiera Villarroel Rojas" userId="dc0b581e0f51087d" providerId="LiveId" clId="{42DAA0E3-F9DE-4BE4-A4AF-F604BB597B87}" dt="2021-08-26T04:26:50.991" v="2388" actId="14100"/>
          <ac:spMkLst>
            <pc:docMk/>
            <pc:sldMk cId="1779737797" sldId="256"/>
            <ac:spMk id="2" creationId="{E8669B5C-F0E7-4A78-A491-2AD68486C6B5}"/>
          </ac:spMkLst>
        </pc:spChg>
        <pc:spChg chg="mod">
          <ac:chgData name="Javiera Villarroel Rojas" userId="dc0b581e0f51087d" providerId="LiveId" clId="{42DAA0E3-F9DE-4BE4-A4AF-F604BB597B87}" dt="2021-08-26T04:26:40.233" v="2386" actId="255"/>
          <ac:spMkLst>
            <pc:docMk/>
            <pc:sldMk cId="1779737797" sldId="256"/>
            <ac:spMk id="3" creationId="{8AEC6BA2-22BD-4DDA-952C-9D542F892857}"/>
          </ac:spMkLst>
        </pc:spChg>
      </pc:sldChg>
      <pc:sldChg chg="addSp delSp modSp new mod modNotesTx">
        <pc:chgData name="Javiera Villarroel Rojas" userId="dc0b581e0f51087d" providerId="LiveId" clId="{42DAA0E3-F9DE-4BE4-A4AF-F604BB597B87}" dt="2021-08-26T04:25:20.927" v="2241" actId="27636"/>
        <pc:sldMkLst>
          <pc:docMk/>
          <pc:sldMk cId="1954719828" sldId="257"/>
        </pc:sldMkLst>
        <pc:spChg chg="mod">
          <ac:chgData name="Javiera Villarroel Rojas" userId="dc0b581e0f51087d" providerId="LiveId" clId="{42DAA0E3-F9DE-4BE4-A4AF-F604BB597B87}" dt="2021-08-26T04:21:25.717" v="1842" actId="20577"/>
          <ac:spMkLst>
            <pc:docMk/>
            <pc:sldMk cId="1954719828" sldId="257"/>
            <ac:spMk id="2" creationId="{C35A3D98-76B8-43A9-8214-F15777B49F5E}"/>
          </ac:spMkLst>
        </pc:spChg>
        <pc:spChg chg="mod">
          <ac:chgData name="Javiera Villarroel Rojas" userId="dc0b581e0f51087d" providerId="LiveId" clId="{42DAA0E3-F9DE-4BE4-A4AF-F604BB597B87}" dt="2021-08-26T04:25:20.927" v="2241" actId="27636"/>
          <ac:spMkLst>
            <pc:docMk/>
            <pc:sldMk cId="1954719828" sldId="257"/>
            <ac:spMk id="3" creationId="{1E801711-161E-4198-A183-C906F06BF90B}"/>
          </ac:spMkLst>
        </pc:spChg>
        <pc:spChg chg="add del mod">
          <ac:chgData name="Javiera Villarroel Rojas" userId="dc0b581e0f51087d" providerId="LiveId" clId="{42DAA0E3-F9DE-4BE4-A4AF-F604BB597B87}" dt="2021-08-26T04:21:52.195" v="1848" actId="478"/>
          <ac:spMkLst>
            <pc:docMk/>
            <pc:sldMk cId="1954719828" sldId="257"/>
            <ac:spMk id="5" creationId="{858D19E0-B798-4711-B3FA-46BA209C10C0}"/>
          </ac:spMkLst>
        </pc:spChg>
      </pc:sldChg>
      <pc:sldChg chg="modSp new mod">
        <pc:chgData name="Javiera Villarroel Rojas" userId="dc0b581e0f51087d" providerId="LiveId" clId="{42DAA0E3-F9DE-4BE4-A4AF-F604BB597B87}" dt="2021-08-28T03:28:20.148" v="3443" actId="20577"/>
        <pc:sldMkLst>
          <pc:docMk/>
          <pc:sldMk cId="61513399" sldId="258"/>
        </pc:sldMkLst>
        <pc:spChg chg="mod">
          <ac:chgData name="Javiera Villarroel Rojas" userId="dc0b581e0f51087d" providerId="LiveId" clId="{42DAA0E3-F9DE-4BE4-A4AF-F604BB597B87}" dt="2021-08-28T02:40:09.908" v="2877" actId="14100"/>
          <ac:spMkLst>
            <pc:docMk/>
            <pc:sldMk cId="61513399" sldId="258"/>
            <ac:spMk id="2" creationId="{927B339D-863A-45AE-84DC-E39404B4BBDE}"/>
          </ac:spMkLst>
        </pc:spChg>
        <pc:spChg chg="mod">
          <ac:chgData name="Javiera Villarroel Rojas" userId="dc0b581e0f51087d" providerId="LiveId" clId="{42DAA0E3-F9DE-4BE4-A4AF-F604BB597B87}" dt="2021-08-28T03:28:20.148" v="3443" actId="20577"/>
          <ac:spMkLst>
            <pc:docMk/>
            <pc:sldMk cId="61513399" sldId="258"/>
            <ac:spMk id="3" creationId="{8B6EAF79-112C-4683-ACD7-B989F6AED706}"/>
          </ac:spMkLst>
        </pc:spChg>
      </pc:sldChg>
      <pc:sldChg chg="modSp new mod ord">
        <pc:chgData name="Javiera Villarroel Rojas" userId="dc0b581e0f51087d" providerId="LiveId" clId="{42DAA0E3-F9DE-4BE4-A4AF-F604BB597B87}" dt="2021-08-28T03:33:28.685" v="3457"/>
        <pc:sldMkLst>
          <pc:docMk/>
          <pc:sldMk cId="1522501031" sldId="259"/>
        </pc:sldMkLst>
        <pc:spChg chg="mod">
          <ac:chgData name="Javiera Villarroel Rojas" userId="dc0b581e0f51087d" providerId="LiveId" clId="{42DAA0E3-F9DE-4BE4-A4AF-F604BB597B87}" dt="2021-08-26T03:40:38.029" v="718" actId="1076"/>
          <ac:spMkLst>
            <pc:docMk/>
            <pc:sldMk cId="1522501031" sldId="259"/>
            <ac:spMk id="2" creationId="{1D805D52-87CC-4A98-A9D9-B1C63C973C1F}"/>
          </ac:spMkLst>
        </pc:spChg>
        <pc:spChg chg="mod">
          <ac:chgData name="Javiera Villarroel Rojas" userId="dc0b581e0f51087d" providerId="LiveId" clId="{42DAA0E3-F9DE-4BE4-A4AF-F604BB597B87}" dt="2021-08-26T03:41:06.341" v="721" actId="20577"/>
          <ac:spMkLst>
            <pc:docMk/>
            <pc:sldMk cId="1522501031" sldId="259"/>
            <ac:spMk id="3" creationId="{E24F378A-D1B7-4B5E-9E55-1FD4FBF4763B}"/>
          </ac:spMkLst>
        </pc:spChg>
      </pc:sldChg>
      <pc:sldChg chg="modSp new mod">
        <pc:chgData name="Javiera Villarroel Rojas" userId="dc0b581e0f51087d" providerId="LiveId" clId="{42DAA0E3-F9DE-4BE4-A4AF-F604BB597B87}" dt="2021-08-28T03:23:21.709" v="3362" actId="20577"/>
        <pc:sldMkLst>
          <pc:docMk/>
          <pc:sldMk cId="94139460" sldId="260"/>
        </pc:sldMkLst>
        <pc:spChg chg="mod">
          <ac:chgData name="Javiera Villarroel Rojas" userId="dc0b581e0f51087d" providerId="LiveId" clId="{42DAA0E3-F9DE-4BE4-A4AF-F604BB597B87}" dt="2021-08-26T04:15:29.243" v="1703" actId="20577"/>
          <ac:spMkLst>
            <pc:docMk/>
            <pc:sldMk cId="94139460" sldId="260"/>
            <ac:spMk id="2" creationId="{61955603-3DE1-4A06-8E65-3FB1D0C4137B}"/>
          </ac:spMkLst>
        </pc:spChg>
        <pc:spChg chg="mod">
          <ac:chgData name="Javiera Villarroel Rojas" userId="dc0b581e0f51087d" providerId="LiveId" clId="{42DAA0E3-F9DE-4BE4-A4AF-F604BB597B87}" dt="2021-08-28T03:23:21.709" v="3362" actId="20577"/>
          <ac:spMkLst>
            <pc:docMk/>
            <pc:sldMk cId="94139460" sldId="260"/>
            <ac:spMk id="3" creationId="{DCFCC714-B015-4F07-9EBC-F2064CCD8C78}"/>
          </ac:spMkLst>
        </pc:spChg>
      </pc:sldChg>
      <pc:sldChg chg="modSp new mod">
        <pc:chgData name="Javiera Villarroel Rojas" userId="dc0b581e0f51087d" providerId="LiveId" clId="{42DAA0E3-F9DE-4BE4-A4AF-F604BB597B87}" dt="2021-08-26T04:27:15.153" v="2399" actId="20577"/>
        <pc:sldMkLst>
          <pc:docMk/>
          <pc:sldMk cId="2295733864" sldId="261"/>
        </pc:sldMkLst>
        <pc:spChg chg="mod">
          <ac:chgData name="Javiera Villarroel Rojas" userId="dc0b581e0f51087d" providerId="LiveId" clId="{42DAA0E3-F9DE-4BE4-A4AF-F604BB597B87}" dt="2021-08-26T04:27:15.153" v="2399" actId="20577"/>
          <ac:spMkLst>
            <pc:docMk/>
            <pc:sldMk cId="2295733864" sldId="261"/>
            <ac:spMk id="2" creationId="{87E2C3FA-7E56-43BC-ADDA-8847021DBBE6}"/>
          </ac:spMkLst>
        </pc:spChg>
        <pc:spChg chg="mod">
          <ac:chgData name="Javiera Villarroel Rojas" userId="dc0b581e0f51087d" providerId="LiveId" clId="{42DAA0E3-F9DE-4BE4-A4AF-F604BB597B87}" dt="2021-08-26T03:00:24.496" v="162"/>
          <ac:spMkLst>
            <pc:docMk/>
            <pc:sldMk cId="2295733864" sldId="261"/>
            <ac:spMk id="3" creationId="{2E6CCEA6-6A71-4EC3-B5AC-9DFA80A09D5C}"/>
          </ac:spMkLst>
        </pc:spChg>
      </pc:sldChg>
      <pc:sldChg chg="modSp new mod">
        <pc:chgData name="Javiera Villarroel Rojas" userId="dc0b581e0f51087d" providerId="LiveId" clId="{42DAA0E3-F9DE-4BE4-A4AF-F604BB597B87}" dt="2021-08-26T04:27:21.063" v="2410" actId="20577"/>
        <pc:sldMkLst>
          <pc:docMk/>
          <pc:sldMk cId="4196075106" sldId="262"/>
        </pc:sldMkLst>
        <pc:spChg chg="mod">
          <ac:chgData name="Javiera Villarroel Rojas" userId="dc0b581e0f51087d" providerId="LiveId" clId="{42DAA0E3-F9DE-4BE4-A4AF-F604BB597B87}" dt="2021-08-26T04:27:21.063" v="2410" actId="20577"/>
          <ac:spMkLst>
            <pc:docMk/>
            <pc:sldMk cId="4196075106" sldId="262"/>
            <ac:spMk id="2" creationId="{E025487F-4526-4EDC-90C6-A69F386E01A0}"/>
          </ac:spMkLst>
        </pc:spChg>
        <pc:spChg chg="mod">
          <ac:chgData name="Javiera Villarroel Rojas" userId="dc0b581e0f51087d" providerId="LiveId" clId="{42DAA0E3-F9DE-4BE4-A4AF-F604BB597B87}" dt="2021-08-26T03:00:24.496" v="162"/>
          <ac:spMkLst>
            <pc:docMk/>
            <pc:sldMk cId="4196075106" sldId="262"/>
            <ac:spMk id="3" creationId="{ED0C2252-074D-442A-BD12-951C84B95DEF}"/>
          </ac:spMkLst>
        </pc:spChg>
      </pc:sldChg>
      <pc:sldChg chg="delSp modSp new mod">
        <pc:chgData name="Javiera Villarroel Rojas" userId="dc0b581e0f51087d" providerId="LiveId" clId="{42DAA0E3-F9DE-4BE4-A4AF-F604BB597B87}" dt="2021-08-28T03:33:07.450" v="3451" actId="20577"/>
        <pc:sldMkLst>
          <pc:docMk/>
          <pc:sldMk cId="3282077662" sldId="263"/>
        </pc:sldMkLst>
        <pc:spChg chg="mod">
          <ac:chgData name="Javiera Villarroel Rojas" userId="dc0b581e0f51087d" providerId="LiveId" clId="{42DAA0E3-F9DE-4BE4-A4AF-F604BB597B87}" dt="2021-08-28T03:33:07.450" v="3451" actId="20577"/>
          <ac:spMkLst>
            <pc:docMk/>
            <pc:sldMk cId="3282077662" sldId="263"/>
            <ac:spMk id="2" creationId="{4A58D840-2817-4ECF-A80C-9CB6035608B8}"/>
          </ac:spMkLst>
        </pc:spChg>
        <pc:spChg chg="del mod">
          <ac:chgData name="Javiera Villarroel Rojas" userId="dc0b581e0f51087d" providerId="LiveId" clId="{42DAA0E3-F9DE-4BE4-A4AF-F604BB597B87}" dt="2021-08-26T04:15:12.164" v="1688" actId="478"/>
          <ac:spMkLst>
            <pc:docMk/>
            <pc:sldMk cId="3282077662" sldId="263"/>
            <ac:spMk id="3" creationId="{D775EE03-3CAD-4821-923B-82C340D79160}"/>
          </ac:spMkLst>
        </pc:spChg>
      </pc:sldChg>
      <pc:sldChg chg="modSp new mod">
        <pc:chgData name="Javiera Villarroel Rojas" userId="dc0b581e0f51087d" providerId="LiveId" clId="{42DAA0E3-F9DE-4BE4-A4AF-F604BB597B87}" dt="2021-08-26T04:27:26.475" v="2417" actId="20577"/>
        <pc:sldMkLst>
          <pc:docMk/>
          <pc:sldMk cId="3242982115" sldId="264"/>
        </pc:sldMkLst>
        <pc:spChg chg="mod">
          <ac:chgData name="Javiera Villarroel Rojas" userId="dc0b581e0f51087d" providerId="LiveId" clId="{42DAA0E3-F9DE-4BE4-A4AF-F604BB597B87}" dt="2021-08-26T04:27:26.475" v="2417" actId="20577"/>
          <ac:spMkLst>
            <pc:docMk/>
            <pc:sldMk cId="3242982115" sldId="264"/>
            <ac:spMk id="2" creationId="{76A6E594-64D4-4C06-8701-27EDD068DB74}"/>
          </ac:spMkLst>
        </pc:spChg>
      </pc:sldChg>
      <pc:sldChg chg="modSp new mod">
        <pc:chgData name="Javiera Villarroel Rojas" userId="dc0b581e0f51087d" providerId="LiveId" clId="{42DAA0E3-F9DE-4BE4-A4AF-F604BB597B87}" dt="2021-08-26T04:28:14.018" v="2515" actId="20577"/>
        <pc:sldMkLst>
          <pc:docMk/>
          <pc:sldMk cId="3644049620" sldId="265"/>
        </pc:sldMkLst>
        <pc:spChg chg="mod">
          <ac:chgData name="Javiera Villarroel Rojas" userId="dc0b581e0f51087d" providerId="LiveId" clId="{42DAA0E3-F9DE-4BE4-A4AF-F604BB597B87}" dt="2021-08-26T04:27:31.583" v="2425" actId="20577"/>
          <ac:spMkLst>
            <pc:docMk/>
            <pc:sldMk cId="3644049620" sldId="265"/>
            <ac:spMk id="2" creationId="{791EC8EA-3106-4205-B31C-E6FF4290DB10}"/>
          </ac:spMkLst>
        </pc:spChg>
        <pc:spChg chg="mod">
          <ac:chgData name="Javiera Villarroel Rojas" userId="dc0b581e0f51087d" providerId="LiveId" clId="{42DAA0E3-F9DE-4BE4-A4AF-F604BB597B87}" dt="2021-08-26T04:28:14.018" v="2515" actId="20577"/>
          <ac:spMkLst>
            <pc:docMk/>
            <pc:sldMk cId="3644049620" sldId="265"/>
            <ac:spMk id="3" creationId="{3DAFD875-B10A-4833-9E08-0C0B254FE0A6}"/>
          </ac:spMkLst>
        </pc:spChg>
      </pc:sldChg>
      <pc:sldChg chg="modSp new mod">
        <pc:chgData name="Javiera Villarroel Rojas" userId="dc0b581e0f51087d" providerId="LiveId" clId="{42DAA0E3-F9DE-4BE4-A4AF-F604BB597B87}" dt="2021-08-26T04:27:36.237" v="2432" actId="20577"/>
        <pc:sldMkLst>
          <pc:docMk/>
          <pc:sldMk cId="4265299479" sldId="266"/>
        </pc:sldMkLst>
        <pc:spChg chg="mod">
          <ac:chgData name="Javiera Villarroel Rojas" userId="dc0b581e0f51087d" providerId="LiveId" clId="{42DAA0E3-F9DE-4BE4-A4AF-F604BB597B87}" dt="2021-08-26T04:27:36.237" v="2432" actId="20577"/>
          <ac:spMkLst>
            <pc:docMk/>
            <pc:sldMk cId="4265299479" sldId="266"/>
            <ac:spMk id="2" creationId="{535587A2-6E70-44BB-A583-29BE2C58C5A9}"/>
          </ac:spMkLst>
        </pc:spChg>
      </pc:sldChg>
      <pc:sldChg chg="modSp new mod">
        <pc:chgData name="Javiera Villarroel Rojas" userId="dc0b581e0f51087d" providerId="LiveId" clId="{42DAA0E3-F9DE-4BE4-A4AF-F604BB597B87}" dt="2021-08-26T04:27:41.312" v="2443" actId="20577"/>
        <pc:sldMkLst>
          <pc:docMk/>
          <pc:sldMk cId="3015458551" sldId="267"/>
        </pc:sldMkLst>
        <pc:spChg chg="mod">
          <ac:chgData name="Javiera Villarroel Rojas" userId="dc0b581e0f51087d" providerId="LiveId" clId="{42DAA0E3-F9DE-4BE4-A4AF-F604BB597B87}" dt="2021-08-26T04:27:41.312" v="2443" actId="20577"/>
          <ac:spMkLst>
            <pc:docMk/>
            <pc:sldMk cId="3015458551" sldId="267"/>
            <ac:spMk id="2" creationId="{CF02D7AD-3F5C-4ED3-9497-A3D5480C626B}"/>
          </ac:spMkLst>
        </pc:spChg>
      </pc:sldChg>
      <pc:sldChg chg="modSp new mod">
        <pc:chgData name="Javiera Villarroel Rojas" userId="dc0b581e0f51087d" providerId="LiveId" clId="{42DAA0E3-F9DE-4BE4-A4AF-F604BB597B87}" dt="2021-08-26T04:27:48.563" v="2451" actId="20577"/>
        <pc:sldMkLst>
          <pc:docMk/>
          <pc:sldMk cId="3941218432" sldId="268"/>
        </pc:sldMkLst>
        <pc:spChg chg="mod">
          <ac:chgData name="Javiera Villarroel Rojas" userId="dc0b581e0f51087d" providerId="LiveId" clId="{42DAA0E3-F9DE-4BE4-A4AF-F604BB597B87}" dt="2021-08-26T04:27:48.563" v="2451" actId="20577"/>
          <ac:spMkLst>
            <pc:docMk/>
            <pc:sldMk cId="3941218432" sldId="268"/>
            <ac:spMk id="2" creationId="{02837769-376D-4D6C-A742-28446FFFB56D}"/>
          </ac:spMkLst>
        </pc:spChg>
      </pc:sldChg>
      <pc:sldChg chg="modSp new mod">
        <pc:chgData name="Javiera Villarroel Rojas" userId="dc0b581e0f51087d" providerId="LiveId" clId="{42DAA0E3-F9DE-4BE4-A4AF-F604BB597B87}" dt="2021-08-28T03:01:11.779" v="3086" actId="20577"/>
        <pc:sldMkLst>
          <pc:docMk/>
          <pc:sldMk cId="2487899303" sldId="269"/>
        </pc:sldMkLst>
        <pc:spChg chg="mod">
          <ac:chgData name="Javiera Villarroel Rojas" userId="dc0b581e0f51087d" providerId="LiveId" clId="{42DAA0E3-F9DE-4BE4-A4AF-F604BB597B87}" dt="2021-08-28T02:38:45.322" v="2748" actId="20577"/>
          <ac:spMkLst>
            <pc:docMk/>
            <pc:sldMk cId="2487899303" sldId="269"/>
            <ac:spMk id="2" creationId="{4497C5BC-EEAF-4242-B339-FB08183A808B}"/>
          </ac:spMkLst>
        </pc:spChg>
        <pc:spChg chg="mod">
          <ac:chgData name="Javiera Villarroel Rojas" userId="dc0b581e0f51087d" providerId="LiveId" clId="{42DAA0E3-F9DE-4BE4-A4AF-F604BB597B87}" dt="2021-08-28T03:01:11.779" v="3086" actId="20577"/>
          <ac:spMkLst>
            <pc:docMk/>
            <pc:sldMk cId="2487899303" sldId="269"/>
            <ac:spMk id="3" creationId="{A038ED0C-A209-4409-A093-F30F63A08273}"/>
          </ac:spMkLst>
        </pc:spChg>
      </pc:sldChg>
    </pc:docChg>
  </pc:docChgLst>
  <pc:docChgLst>
    <pc:chgData name="Javiera Villarroel Rojas" userId="dc0b581e0f51087d" providerId="LiveId" clId="{E8A85712-AD78-4EF9-A4E8-4EE2DC1175B1}"/>
    <pc:docChg chg="custSel modSld">
      <pc:chgData name="Javiera Villarroel Rojas" userId="dc0b581e0f51087d" providerId="LiveId" clId="{E8A85712-AD78-4EF9-A4E8-4EE2DC1175B1}" dt="2021-09-28T16:54:35.426" v="134" actId="13926"/>
      <pc:docMkLst>
        <pc:docMk/>
      </pc:docMkLst>
      <pc:sldChg chg="modSp mod">
        <pc:chgData name="Javiera Villarroel Rojas" userId="dc0b581e0f51087d" providerId="LiveId" clId="{E8A85712-AD78-4EF9-A4E8-4EE2DC1175B1}" dt="2021-09-28T16:24:04.861" v="19" actId="20577"/>
        <pc:sldMkLst>
          <pc:docMk/>
          <pc:sldMk cId="1779737797" sldId="256"/>
        </pc:sldMkLst>
        <pc:spChg chg="mod">
          <ac:chgData name="Javiera Villarroel Rojas" userId="dc0b581e0f51087d" providerId="LiveId" clId="{E8A85712-AD78-4EF9-A4E8-4EE2DC1175B1}" dt="2021-09-28T16:24:04.861" v="19" actId="20577"/>
          <ac:spMkLst>
            <pc:docMk/>
            <pc:sldMk cId="1779737797" sldId="256"/>
            <ac:spMk id="3" creationId="{8AEC6BA2-22BD-4DDA-952C-9D542F892857}"/>
          </ac:spMkLst>
        </pc:spChg>
      </pc:sldChg>
      <pc:sldChg chg="modSp mod">
        <pc:chgData name="Javiera Villarroel Rojas" userId="dc0b581e0f51087d" providerId="LiveId" clId="{E8A85712-AD78-4EF9-A4E8-4EE2DC1175B1}" dt="2021-09-28T16:54:35.426" v="134" actId="13926"/>
        <pc:sldMkLst>
          <pc:docMk/>
          <pc:sldMk cId="3802082312" sldId="276"/>
        </pc:sldMkLst>
        <pc:spChg chg="mod">
          <ac:chgData name="Javiera Villarroel Rojas" userId="dc0b581e0f51087d" providerId="LiveId" clId="{E8A85712-AD78-4EF9-A4E8-4EE2DC1175B1}" dt="2021-09-28T16:54:35.426" v="134" actId="13926"/>
          <ac:spMkLst>
            <pc:docMk/>
            <pc:sldMk cId="3802082312" sldId="276"/>
            <ac:spMk id="2" creationId="{0E32E623-5603-47BB-A618-DA48CFEC77B9}"/>
          </ac:spMkLst>
        </pc:spChg>
      </pc:sldChg>
      <pc:sldChg chg="modSp mod">
        <pc:chgData name="Javiera Villarroel Rojas" userId="dc0b581e0f51087d" providerId="LiveId" clId="{E8A85712-AD78-4EF9-A4E8-4EE2DC1175B1}" dt="2021-09-28T16:52:21.212" v="133" actId="13926"/>
        <pc:sldMkLst>
          <pc:docMk/>
          <pc:sldMk cId="562112418" sldId="277"/>
        </pc:sldMkLst>
        <pc:spChg chg="mod">
          <ac:chgData name="Javiera Villarroel Rojas" userId="dc0b581e0f51087d" providerId="LiveId" clId="{E8A85712-AD78-4EF9-A4E8-4EE2DC1175B1}" dt="2021-09-28T16:52:21.212" v="133" actId="13926"/>
          <ac:spMkLst>
            <pc:docMk/>
            <pc:sldMk cId="562112418" sldId="277"/>
            <ac:spMk id="3" creationId="{40E6C5B0-2D2A-4543-835F-37801D8C7907}"/>
          </ac:spMkLst>
        </pc:spChg>
      </pc:sldChg>
    </pc:docChg>
  </pc:docChgLst>
  <pc:docChgLst>
    <pc:chgData name="Javiera Villarroel Rojas" userId="dc0b581e0f51087d" providerId="LiveId" clId="{4A790EEA-180E-4026-9A0E-F772E571414B}"/>
    <pc:docChg chg="undo redo custSel addSld delSld modSld sldOrd addMainMaster delMainMaster">
      <pc:chgData name="Javiera Villarroel Rojas" userId="dc0b581e0f51087d" providerId="LiveId" clId="{4A790EEA-180E-4026-9A0E-F772E571414B}" dt="2021-10-26T03:24:27.229" v="2960" actId="20577"/>
      <pc:docMkLst>
        <pc:docMk/>
      </pc:docMkLst>
      <pc:sldChg chg="addSp delSp modSp del mod setBg modClrScheme addAnim delAnim setClrOvrMap delDesignElem chgLayout modNotesTx">
        <pc:chgData name="Javiera Villarroel Rojas" userId="dc0b581e0f51087d" providerId="LiveId" clId="{4A790EEA-180E-4026-9A0E-F772E571414B}" dt="2021-10-21T06:24:10.685" v="1793" actId="47"/>
        <pc:sldMkLst>
          <pc:docMk/>
          <pc:sldMk cId="1779737797" sldId="256"/>
        </pc:sldMkLst>
        <pc:spChg chg="mod ord">
          <ac:chgData name="Javiera Villarroel Rojas" userId="dc0b581e0f51087d" providerId="LiveId" clId="{4A790EEA-180E-4026-9A0E-F772E571414B}" dt="2021-10-21T06:23:08.670" v="1789" actId="26606"/>
          <ac:spMkLst>
            <pc:docMk/>
            <pc:sldMk cId="1779737797" sldId="256"/>
            <ac:spMk id="2" creationId="{E8669B5C-F0E7-4A78-A491-2AD68486C6B5}"/>
          </ac:spMkLst>
        </pc:spChg>
        <pc:spChg chg="del mod ord">
          <ac:chgData name="Javiera Villarroel Rojas" userId="dc0b581e0f51087d" providerId="LiveId" clId="{4A790EEA-180E-4026-9A0E-F772E571414B}" dt="2021-10-21T05:44:47.987" v="1299" actId="478"/>
          <ac:spMkLst>
            <pc:docMk/>
            <pc:sldMk cId="1779737797" sldId="256"/>
            <ac:spMk id="3" creationId="{8AEC6BA2-22BD-4DDA-952C-9D542F892857}"/>
          </ac:spMkLst>
        </pc:spChg>
        <pc:spChg chg="add del">
          <ac:chgData name="Javiera Villarroel Rojas" userId="dc0b581e0f51087d" providerId="LiveId" clId="{4A790EEA-180E-4026-9A0E-F772E571414B}" dt="2021-10-21T05:40:17.844" v="1203" actId="700"/>
          <ac:spMkLst>
            <pc:docMk/>
            <pc:sldMk cId="1779737797" sldId="256"/>
            <ac:spMk id="5" creationId="{9ABC736F-FD1E-4980-876D-E5C38773936B}"/>
          </ac:spMkLst>
        </pc:spChg>
        <pc:spChg chg="add del">
          <ac:chgData name="Javiera Villarroel Rojas" userId="dc0b581e0f51087d" providerId="LiveId" clId="{4A790EEA-180E-4026-9A0E-F772E571414B}" dt="2021-10-21T05:40:17.844" v="1203" actId="700"/>
          <ac:spMkLst>
            <pc:docMk/>
            <pc:sldMk cId="1779737797" sldId="256"/>
            <ac:spMk id="6" creationId="{8D98EE46-797C-45B8-8337-491B94E0583F}"/>
          </ac:spMkLst>
        </pc:spChg>
        <pc:spChg chg="add mod ord">
          <ac:chgData name="Javiera Villarroel Rojas" userId="dc0b581e0f51087d" providerId="LiveId" clId="{4A790EEA-180E-4026-9A0E-F772E571414B}" dt="2021-10-21T06:23:08.670" v="1789" actId="26606"/>
          <ac:spMkLst>
            <pc:docMk/>
            <pc:sldMk cId="1779737797" sldId="256"/>
            <ac:spMk id="8" creationId="{08085BC9-C194-46E9-BB4A-67221CB83AD7}"/>
          </ac:spMkLst>
        </pc:spChg>
        <pc:spChg chg="add del">
          <ac:chgData name="Javiera Villarroel Rojas" userId="dc0b581e0f51087d" providerId="LiveId" clId="{4A790EEA-180E-4026-9A0E-F772E571414B}" dt="2021-10-06T01:38:40.775" v="6" actId="26606"/>
          <ac:spMkLst>
            <pc:docMk/>
            <pc:sldMk cId="1779737797" sldId="256"/>
            <ac:spMk id="8" creationId="{8C6E698C-8155-4B8B-BDC9-B7299772B509}"/>
          </ac:spMkLst>
        </pc:spChg>
        <pc:spChg chg="add del">
          <ac:chgData name="Javiera Villarroel Rojas" userId="dc0b581e0f51087d" providerId="LiveId" clId="{4A790EEA-180E-4026-9A0E-F772E571414B}" dt="2021-10-21T05:48:10.197" v="1317" actId="26606"/>
          <ac:spMkLst>
            <pc:docMk/>
            <pc:sldMk cId="1779737797" sldId="256"/>
            <ac:spMk id="9" creationId="{8CD2B798-7994-4548-A2BE-4AEF9C1A5FAE}"/>
          </ac:spMkLst>
        </pc:spChg>
        <pc:spChg chg="add del">
          <ac:chgData name="Javiera Villarroel Rojas" userId="dc0b581e0f51087d" providerId="LiveId" clId="{4A790EEA-180E-4026-9A0E-F772E571414B}" dt="2021-10-06T01:38:40.775" v="6" actId="26606"/>
          <ac:spMkLst>
            <pc:docMk/>
            <pc:sldMk cId="1779737797" sldId="256"/>
            <ac:spMk id="10" creationId="{0EEF5601-A8BC-411D-AA64-3E79320BA122}"/>
          </ac:spMkLst>
        </pc:spChg>
        <pc:spChg chg="add del">
          <ac:chgData name="Javiera Villarroel Rojas" userId="dc0b581e0f51087d" providerId="LiveId" clId="{4A790EEA-180E-4026-9A0E-F772E571414B}" dt="2021-10-21T05:48:10.197" v="1317" actId="26606"/>
          <ac:spMkLst>
            <pc:docMk/>
            <pc:sldMk cId="1779737797" sldId="256"/>
            <ac:spMk id="11" creationId="{E6162320-3B67-42BB-AF9D-939326E6489E}"/>
          </ac:spMkLst>
        </pc:spChg>
        <pc:spChg chg="add del">
          <ac:chgData name="Javiera Villarroel Rojas" userId="dc0b581e0f51087d" providerId="LiveId" clId="{4A790EEA-180E-4026-9A0E-F772E571414B}" dt="2021-10-06T01:38:40.775" v="6" actId="26606"/>
          <ac:spMkLst>
            <pc:docMk/>
            <pc:sldMk cId="1779737797" sldId="256"/>
            <ac:spMk id="12" creationId="{33209156-242F-4B26-8D07-CEB2B68A9F9A}"/>
          </ac:spMkLst>
        </pc:spChg>
        <pc:spChg chg="add del">
          <ac:chgData name="Javiera Villarroel Rojas" userId="dc0b581e0f51087d" providerId="LiveId" clId="{4A790EEA-180E-4026-9A0E-F772E571414B}" dt="2021-10-21T05:40:17.844" v="1203" actId="700"/>
          <ac:spMkLst>
            <pc:docMk/>
            <pc:sldMk cId="1779737797" sldId="256"/>
            <ac:spMk id="14" creationId="{3915B512-930A-40F0-82A6-4895B71A9566}"/>
          </ac:spMkLst>
        </pc:spChg>
        <pc:spChg chg="add del">
          <ac:chgData name="Javiera Villarroel Rojas" userId="dc0b581e0f51087d" providerId="LiveId" clId="{4A790EEA-180E-4026-9A0E-F772E571414B}" dt="2021-10-21T05:48:10.197" v="1317" actId="26606"/>
          <ac:spMkLst>
            <pc:docMk/>
            <pc:sldMk cId="1779737797" sldId="256"/>
            <ac:spMk id="15" creationId="{2FDF0794-1B86-42B2-B8C7-F60123E638ED}"/>
          </ac:spMkLst>
        </pc:spChg>
        <pc:spChg chg="add del">
          <ac:chgData name="Javiera Villarroel Rojas" userId="dc0b581e0f51087d" providerId="LiveId" clId="{4A790EEA-180E-4026-9A0E-F772E571414B}" dt="2021-10-21T05:48:10.197" v="1317" actId="26606"/>
          <ac:spMkLst>
            <pc:docMk/>
            <pc:sldMk cId="1779737797" sldId="256"/>
            <ac:spMk id="16" creationId="{EAA48FC5-3C83-4F1B-BC33-DF0B588F8317}"/>
          </ac:spMkLst>
        </pc:spChg>
        <pc:spChg chg="add del">
          <ac:chgData name="Javiera Villarroel Rojas" userId="dc0b581e0f51087d" providerId="LiveId" clId="{4A790EEA-180E-4026-9A0E-F772E571414B}" dt="2021-10-06T01:38:40.293" v="5" actId="26606"/>
          <ac:spMkLst>
            <pc:docMk/>
            <pc:sldMk cId="1779737797" sldId="256"/>
            <ac:spMk id="17" creationId="{FBDCECDC-EEE3-4128-AA5E-82A8C08796E8}"/>
          </ac:spMkLst>
        </pc:spChg>
        <pc:spChg chg="add del">
          <ac:chgData name="Javiera Villarroel Rojas" userId="dc0b581e0f51087d" providerId="LiveId" clId="{4A790EEA-180E-4026-9A0E-F772E571414B}" dt="2021-10-06T01:38:40.293" v="5" actId="26606"/>
          <ac:spMkLst>
            <pc:docMk/>
            <pc:sldMk cId="1779737797" sldId="256"/>
            <ac:spMk id="19" creationId="{4260EDE0-989C-4E16-AF94-F652294D828E}"/>
          </ac:spMkLst>
        </pc:spChg>
        <pc:spChg chg="add del">
          <ac:chgData name="Javiera Villarroel Rojas" userId="dc0b581e0f51087d" providerId="LiveId" clId="{4A790EEA-180E-4026-9A0E-F772E571414B}" dt="2021-10-06T01:38:40.293" v="5" actId="26606"/>
          <ac:spMkLst>
            <pc:docMk/>
            <pc:sldMk cId="1779737797" sldId="256"/>
            <ac:spMk id="21" creationId="{1F3985C0-E548-44D2-B30E-F3E42DADE133}"/>
          </ac:spMkLst>
        </pc:spChg>
        <pc:spChg chg="add del">
          <ac:chgData name="Javiera Villarroel Rojas" userId="dc0b581e0f51087d" providerId="LiveId" clId="{4A790EEA-180E-4026-9A0E-F772E571414B}" dt="2021-10-21T06:18:31.532" v="1732" actId="26606"/>
          <ac:spMkLst>
            <pc:docMk/>
            <pc:sldMk cId="1779737797" sldId="256"/>
            <ac:spMk id="23" creationId="{14CD50C8-2F85-4F12-A5B5-9336E254A7DA}"/>
          </ac:spMkLst>
        </pc:spChg>
        <pc:spChg chg="add del">
          <ac:chgData name="Javiera Villarroel Rojas" userId="dc0b581e0f51087d" providerId="LiveId" clId="{4A790EEA-180E-4026-9A0E-F772E571414B}" dt="2021-10-21T06:18:31.532" v="1732" actId="26606"/>
          <ac:spMkLst>
            <pc:docMk/>
            <pc:sldMk cId="1779737797" sldId="256"/>
            <ac:spMk id="24" creationId="{B8D726A5-7900-41B4-8D49-49B4A2010E7C}"/>
          </ac:spMkLst>
        </pc:spChg>
        <pc:spChg chg="add del">
          <ac:chgData name="Javiera Villarroel Rojas" userId="dc0b581e0f51087d" providerId="LiveId" clId="{4A790EEA-180E-4026-9A0E-F772E571414B}" dt="2021-10-21T06:12:55.874" v="1641"/>
          <ac:spMkLst>
            <pc:docMk/>
            <pc:sldMk cId="1779737797" sldId="256"/>
            <ac:spMk id="25" creationId="{8CD2B798-7994-4548-A2BE-4AEF9C1A5FAE}"/>
          </ac:spMkLst>
        </pc:spChg>
        <pc:spChg chg="add del">
          <ac:chgData name="Javiera Villarroel Rojas" userId="dc0b581e0f51087d" providerId="LiveId" clId="{4A790EEA-180E-4026-9A0E-F772E571414B}" dt="2021-10-21T06:12:55.874" v="1641"/>
          <ac:spMkLst>
            <pc:docMk/>
            <pc:sldMk cId="1779737797" sldId="256"/>
            <ac:spMk id="27" creationId="{E6162320-3B67-42BB-AF9D-939326E6489E}"/>
          </ac:spMkLst>
        </pc:spChg>
        <pc:spChg chg="add del">
          <ac:chgData name="Javiera Villarroel Rojas" userId="dc0b581e0f51087d" providerId="LiveId" clId="{4A790EEA-180E-4026-9A0E-F772E571414B}" dt="2021-10-21T06:12:55.874" v="1641"/>
          <ac:spMkLst>
            <pc:docMk/>
            <pc:sldMk cId="1779737797" sldId="256"/>
            <ac:spMk id="31" creationId="{2FDF0794-1B86-42B2-B8C7-F60123E638ED}"/>
          </ac:spMkLst>
        </pc:spChg>
        <pc:spChg chg="add del">
          <ac:chgData name="Javiera Villarroel Rojas" userId="dc0b581e0f51087d" providerId="LiveId" clId="{4A790EEA-180E-4026-9A0E-F772E571414B}" dt="2021-10-21T06:12:55.874" v="1641"/>
          <ac:spMkLst>
            <pc:docMk/>
            <pc:sldMk cId="1779737797" sldId="256"/>
            <ac:spMk id="33" creationId="{EAA48FC5-3C83-4F1B-BC33-DF0B588F8317}"/>
          </ac:spMkLst>
        </pc:spChg>
        <pc:spChg chg="add del">
          <ac:chgData name="Javiera Villarroel Rojas" userId="dc0b581e0f51087d" providerId="LiveId" clId="{4A790EEA-180E-4026-9A0E-F772E571414B}" dt="2021-10-21T06:19:06.566" v="1740" actId="26606"/>
          <ac:spMkLst>
            <pc:docMk/>
            <pc:sldMk cId="1779737797" sldId="256"/>
            <ac:spMk id="37" creationId="{E1CF2A21-8A04-457E-A95E-0E005AEE7D30}"/>
          </ac:spMkLst>
        </pc:spChg>
        <pc:spChg chg="add del">
          <ac:chgData name="Javiera Villarroel Rojas" userId="dc0b581e0f51087d" providerId="LiveId" clId="{4A790EEA-180E-4026-9A0E-F772E571414B}" dt="2021-10-21T06:19:02.844" v="1737" actId="26606"/>
          <ac:spMkLst>
            <pc:docMk/>
            <pc:sldMk cId="1779737797" sldId="256"/>
            <ac:spMk id="50" creationId="{E1CF2A21-8A04-457E-A95E-0E005AEE7D30}"/>
          </ac:spMkLst>
        </pc:spChg>
        <pc:spChg chg="add del">
          <ac:chgData name="Javiera Villarroel Rojas" userId="dc0b581e0f51087d" providerId="LiveId" clId="{4A790EEA-180E-4026-9A0E-F772E571414B}" dt="2021-10-21T06:19:06.550" v="1739" actId="26606"/>
          <ac:spMkLst>
            <pc:docMk/>
            <pc:sldMk cId="1779737797" sldId="256"/>
            <ac:spMk id="53" creationId="{B32DC26D-8B9B-4CC1-B3CC-D3EA0FB162CD}"/>
          </ac:spMkLst>
        </pc:spChg>
        <pc:spChg chg="add del">
          <ac:chgData name="Javiera Villarroel Rojas" userId="dc0b581e0f51087d" providerId="LiveId" clId="{4A790EEA-180E-4026-9A0E-F772E571414B}" dt="2021-10-21T06:23:08.670" v="1789" actId="26606"/>
          <ac:spMkLst>
            <pc:docMk/>
            <pc:sldMk cId="1779737797" sldId="256"/>
            <ac:spMk id="65" creationId="{73ED6512-6858-4552-B699-9A97FE9A4EA2}"/>
          </ac:spMkLst>
        </pc:spChg>
        <pc:spChg chg="add del">
          <ac:chgData name="Javiera Villarroel Rojas" userId="dc0b581e0f51087d" providerId="LiveId" clId="{4A790EEA-180E-4026-9A0E-F772E571414B}" dt="2021-10-21T06:23:08.670" v="1789" actId="26606"/>
          <ac:spMkLst>
            <pc:docMk/>
            <pc:sldMk cId="1779737797" sldId="256"/>
            <ac:spMk id="67" creationId="{4038CB10-1F5C-4D54-9DF7-12586DE5B007}"/>
          </ac:spMkLst>
        </pc:spChg>
        <pc:spChg chg="add del">
          <ac:chgData name="Javiera Villarroel Rojas" userId="dc0b581e0f51087d" providerId="LiveId" clId="{4A790EEA-180E-4026-9A0E-F772E571414B}" dt="2021-10-21T06:23:08.607" v="1788" actId="26606"/>
          <ac:spMkLst>
            <pc:docMk/>
            <pc:sldMk cId="1779737797" sldId="256"/>
            <ac:spMk id="76" creationId="{73ED6512-6858-4552-B699-9A97FE9A4EA2}"/>
          </ac:spMkLst>
        </pc:spChg>
        <pc:spChg chg="add del">
          <ac:chgData name="Javiera Villarroel Rojas" userId="dc0b581e0f51087d" providerId="LiveId" clId="{4A790EEA-180E-4026-9A0E-F772E571414B}" dt="2021-10-21T06:23:08.607" v="1788" actId="26606"/>
          <ac:spMkLst>
            <pc:docMk/>
            <pc:sldMk cId="1779737797" sldId="256"/>
            <ac:spMk id="78" creationId="{4038CB10-1F5C-4D54-9DF7-12586DE5B007}"/>
          </ac:spMkLst>
        </pc:spChg>
        <pc:graphicFrameChg chg="add del mod modGraphic">
          <ac:chgData name="Javiera Villarroel Rojas" userId="dc0b581e0f51087d" providerId="LiveId" clId="{4A790EEA-180E-4026-9A0E-F772E571414B}" dt="2021-10-21T05:47:37.546" v="1312" actId="478"/>
          <ac:graphicFrameMkLst>
            <pc:docMk/>
            <pc:sldMk cId="1779737797" sldId="256"/>
            <ac:graphicFrameMk id="4" creationId="{0C2ADD7B-9743-4AA7-AB33-C148043A90D6}"/>
          </ac:graphicFrameMkLst>
        </pc:graphicFrameChg>
        <pc:picChg chg="add mod ord">
          <ac:chgData name="Javiera Villarroel Rojas" userId="dc0b581e0f51087d" providerId="LiveId" clId="{4A790EEA-180E-4026-9A0E-F772E571414B}" dt="2021-10-21T06:23:49.076" v="1791" actId="22711"/>
          <ac:picMkLst>
            <pc:docMk/>
            <pc:sldMk cId="1779737797" sldId="256"/>
            <ac:picMk id="20" creationId="{9B46137E-7BA3-421C-AE1D-F611C03D9226}"/>
          </ac:picMkLst>
        </pc:picChg>
        <pc:cxnChg chg="add del">
          <ac:chgData name="Javiera Villarroel Rojas" userId="dc0b581e0f51087d" providerId="LiveId" clId="{4A790EEA-180E-4026-9A0E-F772E571414B}" dt="2021-10-21T05:40:17.844" v="1203" actId="700"/>
          <ac:cxnSpMkLst>
            <pc:docMk/>
            <pc:sldMk cId="1779737797" sldId="256"/>
            <ac:cxnSpMk id="7" creationId="{4E4CA735-62CB-4665-AA7D-4A259E3F7CE6}"/>
          </ac:cxnSpMkLst>
        </pc:cxnChg>
        <pc:cxnChg chg="add del">
          <ac:chgData name="Javiera Villarroel Rojas" userId="dc0b581e0f51087d" providerId="LiveId" clId="{4A790EEA-180E-4026-9A0E-F772E571414B}" dt="2021-10-21T05:48:10.197" v="1317" actId="26606"/>
          <ac:cxnSpMkLst>
            <pc:docMk/>
            <pc:sldMk cId="1779737797" sldId="256"/>
            <ac:cxnSpMk id="13" creationId="{6722E143-84C1-4F95-937C-78B92D2811CF}"/>
          </ac:cxnSpMkLst>
        </pc:cxnChg>
        <pc:cxnChg chg="add del">
          <ac:chgData name="Javiera Villarroel Rojas" userId="dc0b581e0f51087d" providerId="LiveId" clId="{4A790EEA-180E-4026-9A0E-F772E571414B}" dt="2021-10-21T05:48:10.197" v="1317" actId="26606"/>
          <ac:cxnSpMkLst>
            <pc:docMk/>
            <pc:sldMk cId="1779737797" sldId="256"/>
            <ac:cxnSpMk id="18" creationId="{62F01714-1A39-4194-BD47-8A9960C59985}"/>
          </ac:cxnSpMkLst>
        </pc:cxnChg>
        <pc:cxnChg chg="add del">
          <ac:chgData name="Javiera Villarroel Rojas" userId="dc0b581e0f51087d" providerId="LiveId" clId="{4A790EEA-180E-4026-9A0E-F772E571414B}" dt="2021-10-21T06:18:31.532" v="1732" actId="26606"/>
          <ac:cxnSpMkLst>
            <pc:docMk/>
            <pc:sldMk cId="1779737797" sldId="256"/>
            <ac:cxnSpMk id="22" creationId="{988A901F-2380-409D-B12F-3A0FDAFAEEE3}"/>
          </ac:cxnSpMkLst>
        </pc:cxnChg>
        <pc:cxnChg chg="add del">
          <ac:chgData name="Javiera Villarroel Rojas" userId="dc0b581e0f51087d" providerId="LiveId" clId="{4A790EEA-180E-4026-9A0E-F772E571414B}" dt="2021-10-21T06:18:31.532" v="1732" actId="26606"/>
          <ac:cxnSpMkLst>
            <pc:docMk/>
            <pc:sldMk cId="1779737797" sldId="256"/>
            <ac:cxnSpMk id="26" creationId="{46E49661-E258-450C-8150-A91A6B30D1CD}"/>
          </ac:cxnSpMkLst>
        </pc:cxnChg>
        <pc:cxnChg chg="add del">
          <ac:chgData name="Javiera Villarroel Rojas" userId="dc0b581e0f51087d" providerId="LiveId" clId="{4A790EEA-180E-4026-9A0E-F772E571414B}" dt="2021-10-21T06:18:51.965" v="1733" actId="26606"/>
          <ac:cxnSpMkLst>
            <pc:docMk/>
            <pc:sldMk cId="1779737797" sldId="256"/>
            <ac:cxnSpMk id="28" creationId="{358D3741-4ACF-4DA5-ABD5-0C432115CDFA}"/>
          </ac:cxnSpMkLst>
        </pc:cxnChg>
        <pc:cxnChg chg="add del">
          <ac:chgData name="Javiera Villarroel Rojas" userId="dc0b581e0f51087d" providerId="LiveId" clId="{4A790EEA-180E-4026-9A0E-F772E571414B}" dt="2021-10-21T06:12:55.874" v="1641"/>
          <ac:cxnSpMkLst>
            <pc:docMk/>
            <pc:sldMk cId="1779737797" sldId="256"/>
            <ac:cxnSpMk id="29" creationId="{6722E143-84C1-4F95-937C-78B92D2811CF}"/>
          </ac:cxnSpMkLst>
        </pc:cxnChg>
        <pc:cxnChg chg="add del">
          <ac:chgData name="Javiera Villarroel Rojas" userId="dc0b581e0f51087d" providerId="LiveId" clId="{4A790EEA-180E-4026-9A0E-F772E571414B}" dt="2021-10-21T06:18:51.965" v="1733" actId="26606"/>
          <ac:cxnSpMkLst>
            <pc:docMk/>
            <pc:sldMk cId="1779737797" sldId="256"/>
            <ac:cxnSpMk id="30" creationId="{28588E83-7B84-4FD7-97FB-8724570C8C23}"/>
          </ac:cxnSpMkLst>
        </pc:cxnChg>
        <pc:cxnChg chg="add del">
          <ac:chgData name="Javiera Villarroel Rojas" userId="dc0b581e0f51087d" providerId="LiveId" clId="{4A790EEA-180E-4026-9A0E-F772E571414B}" dt="2021-10-21T06:19:06.566" v="1740" actId="26606"/>
          <ac:cxnSpMkLst>
            <pc:docMk/>
            <pc:sldMk cId="1779737797" sldId="256"/>
            <ac:cxnSpMk id="32" creationId="{358D3741-4ACF-4DA5-ABD5-0C432115CDFA}"/>
          </ac:cxnSpMkLst>
        </pc:cxnChg>
        <pc:cxnChg chg="add del">
          <ac:chgData name="Javiera Villarroel Rojas" userId="dc0b581e0f51087d" providerId="LiveId" clId="{4A790EEA-180E-4026-9A0E-F772E571414B}" dt="2021-10-21T06:12:55.874" v="1641"/>
          <ac:cxnSpMkLst>
            <pc:docMk/>
            <pc:sldMk cId="1779737797" sldId="256"/>
            <ac:cxnSpMk id="35" creationId="{62F01714-1A39-4194-BD47-8A9960C59985}"/>
          </ac:cxnSpMkLst>
        </pc:cxnChg>
        <pc:cxnChg chg="add del">
          <ac:chgData name="Javiera Villarroel Rojas" userId="dc0b581e0f51087d" providerId="LiveId" clId="{4A790EEA-180E-4026-9A0E-F772E571414B}" dt="2021-10-21T06:19:06.566" v="1740" actId="26606"/>
          <ac:cxnSpMkLst>
            <pc:docMk/>
            <pc:sldMk cId="1779737797" sldId="256"/>
            <ac:cxnSpMk id="39" creationId="{8435344E-67FA-430E-A28D-6DF65F6262BB}"/>
          </ac:cxnSpMkLst>
        </pc:cxnChg>
        <pc:cxnChg chg="add del">
          <ac:chgData name="Javiera Villarroel Rojas" userId="dc0b581e0f51087d" providerId="LiveId" clId="{4A790EEA-180E-4026-9A0E-F772E571414B}" dt="2021-10-21T06:19:01.996" v="1735" actId="26606"/>
          <ac:cxnSpMkLst>
            <pc:docMk/>
            <pc:sldMk cId="1779737797" sldId="256"/>
            <ac:cxnSpMk id="44" creationId="{358D3741-4ACF-4DA5-ABD5-0C432115CDFA}"/>
          </ac:cxnSpMkLst>
        </pc:cxnChg>
        <pc:cxnChg chg="add del">
          <ac:chgData name="Javiera Villarroel Rojas" userId="dc0b581e0f51087d" providerId="LiveId" clId="{4A790EEA-180E-4026-9A0E-F772E571414B}" dt="2021-10-21T06:19:01.996" v="1735" actId="26606"/>
          <ac:cxnSpMkLst>
            <pc:docMk/>
            <pc:sldMk cId="1779737797" sldId="256"/>
            <ac:cxnSpMk id="46" creationId="{28588E83-7B84-4FD7-97FB-8724570C8C23}"/>
          </ac:cxnSpMkLst>
        </pc:cxnChg>
        <pc:cxnChg chg="add del">
          <ac:chgData name="Javiera Villarroel Rojas" userId="dc0b581e0f51087d" providerId="LiveId" clId="{4A790EEA-180E-4026-9A0E-F772E571414B}" dt="2021-10-21T06:19:02.844" v="1737" actId="26606"/>
          <ac:cxnSpMkLst>
            <pc:docMk/>
            <pc:sldMk cId="1779737797" sldId="256"/>
            <ac:cxnSpMk id="48" creationId="{8435344E-67FA-430E-A28D-6DF65F6262BB}"/>
          </ac:cxnSpMkLst>
        </pc:cxnChg>
        <pc:cxnChg chg="add del">
          <ac:chgData name="Javiera Villarroel Rojas" userId="dc0b581e0f51087d" providerId="LiveId" clId="{4A790EEA-180E-4026-9A0E-F772E571414B}" dt="2021-10-21T06:19:02.844" v="1737" actId="26606"/>
          <ac:cxnSpMkLst>
            <pc:docMk/>
            <pc:sldMk cId="1779737797" sldId="256"/>
            <ac:cxnSpMk id="49" creationId="{358D3741-4ACF-4DA5-ABD5-0C432115CDFA}"/>
          </ac:cxnSpMkLst>
        </pc:cxnChg>
        <pc:cxnChg chg="add del">
          <ac:chgData name="Javiera Villarroel Rojas" userId="dc0b581e0f51087d" providerId="LiveId" clId="{4A790EEA-180E-4026-9A0E-F772E571414B}" dt="2021-10-21T06:19:06.550" v="1739" actId="26606"/>
          <ac:cxnSpMkLst>
            <pc:docMk/>
            <pc:sldMk cId="1779737797" sldId="256"/>
            <ac:cxnSpMk id="52" creationId="{358D3741-4ACF-4DA5-ABD5-0C432115CDFA}"/>
          </ac:cxnSpMkLst>
        </pc:cxnChg>
        <pc:cxnChg chg="add del">
          <ac:chgData name="Javiera Villarroel Rojas" userId="dc0b581e0f51087d" providerId="LiveId" clId="{4A790EEA-180E-4026-9A0E-F772E571414B}" dt="2021-10-21T06:19:06.550" v="1739" actId="26606"/>
          <ac:cxnSpMkLst>
            <pc:docMk/>
            <pc:sldMk cId="1779737797" sldId="256"/>
            <ac:cxnSpMk id="54" creationId="{FBB7ADC3-53A0-44F2-914A-78CADAF33411}"/>
          </ac:cxnSpMkLst>
        </pc:cxnChg>
        <pc:cxnChg chg="add del">
          <ac:chgData name="Javiera Villarroel Rojas" userId="dc0b581e0f51087d" providerId="LiveId" clId="{4A790EEA-180E-4026-9A0E-F772E571414B}" dt="2021-10-21T06:22:35.383" v="1776" actId="26606"/>
          <ac:cxnSpMkLst>
            <pc:docMk/>
            <pc:sldMk cId="1779737797" sldId="256"/>
            <ac:cxnSpMk id="56" creationId="{0052AFA8-8863-4BAA-808D-C716FDCF3AF5}"/>
          </ac:cxnSpMkLst>
        </pc:cxnChg>
        <pc:cxnChg chg="add del">
          <ac:chgData name="Javiera Villarroel Rojas" userId="dc0b581e0f51087d" providerId="LiveId" clId="{4A790EEA-180E-4026-9A0E-F772E571414B}" dt="2021-10-21T06:22:35.336" v="1775" actId="26606"/>
          <ac:cxnSpMkLst>
            <pc:docMk/>
            <pc:sldMk cId="1779737797" sldId="256"/>
            <ac:cxnSpMk id="61" creationId="{358D3741-4ACF-4DA5-ABD5-0C432115CDFA}"/>
          </ac:cxnSpMkLst>
        </pc:cxnChg>
        <pc:cxnChg chg="add del">
          <ac:chgData name="Javiera Villarroel Rojas" userId="dc0b581e0f51087d" providerId="LiveId" clId="{4A790EEA-180E-4026-9A0E-F772E571414B}" dt="2021-10-21T06:22:35.336" v="1775" actId="26606"/>
          <ac:cxnSpMkLst>
            <pc:docMk/>
            <pc:sldMk cId="1779737797" sldId="256"/>
            <ac:cxnSpMk id="63" creationId="{28588E83-7B84-4FD7-97FB-8724570C8C23}"/>
          </ac:cxnSpMkLst>
        </pc:cxnChg>
        <pc:cxnChg chg="add del">
          <ac:chgData name="Javiera Villarroel Rojas" userId="dc0b581e0f51087d" providerId="LiveId" clId="{4A790EEA-180E-4026-9A0E-F772E571414B}" dt="2021-10-21T06:23:08.670" v="1789" actId="26606"/>
          <ac:cxnSpMkLst>
            <pc:docMk/>
            <pc:sldMk cId="1779737797" sldId="256"/>
            <ac:cxnSpMk id="66" creationId="{358D3741-4ACF-4DA5-ABD5-0C432115CDFA}"/>
          </ac:cxnSpMkLst>
        </pc:cxnChg>
        <pc:cxnChg chg="add del">
          <ac:chgData name="Javiera Villarroel Rojas" userId="dc0b581e0f51087d" providerId="LiveId" clId="{4A790EEA-180E-4026-9A0E-F772E571414B}" dt="2021-10-21T06:23:07.590" v="1786" actId="26606"/>
          <ac:cxnSpMkLst>
            <pc:docMk/>
            <pc:sldMk cId="1779737797" sldId="256"/>
            <ac:cxnSpMk id="72" creationId="{358D3741-4ACF-4DA5-ABD5-0C432115CDFA}"/>
          </ac:cxnSpMkLst>
        </pc:cxnChg>
        <pc:cxnChg chg="add del">
          <ac:chgData name="Javiera Villarroel Rojas" userId="dc0b581e0f51087d" providerId="LiveId" clId="{4A790EEA-180E-4026-9A0E-F772E571414B}" dt="2021-10-21T06:23:07.590" v="1786" actId="26606"/>
          <ac:cxnSpMkLst>
            <pc:docMk/>
            <pc:sldMk cId="1779737797" sldId="256"/>
            <ac:cxnSpMk id="74" creationId="{28588E83-7B84-4FD7-97FB-8724570C8C23}"/>
          </ac:cxnSpMkLst>
        </pc:cxnChg>
        <pc:cxnChg chg="add del">
          <ac:chgData name="Javiera Villarroel Rojas" userId="dc0b581e0f51087d" providerId="LiveId" clId="{4A790EEA-180E-4026-9A0E-F772E571414B}" dt="2021-10-21T06:23:08.607" v="1788" actId="26606"/>
          <ac:cxnSpMkLst>
            <pc:docMk/>
            <pc:sldMk cId="1779737797" sldId="256"/>
            <ac:cxnSpMk id="77" creationId="{358D3741-4ACF-4DA5-ABD5-0C432115CDFA}"/>
          </ac:cxnSpMkLst>
        </pc:cxnChg>
        <pc:cxnChg chg="add del">
          <ac:chgData name="Javiera Villarroel Rojas" userId="dc0b581e0f51087d" providerId="LiveId" clId="{4A790EEA-180E-4026-9A0E-F772E571414B}" dt="2021-10-21T06:23:59.394" v="1792" actId="26606"/>
          <ac:cxnSpMkLst>
            <pc:docMk/>
            <pc:sldMk cId="1779737797" sldId="256"/>
            <ac:cxnSpMk id="80" creationId="{358D3741-4ACF-4DA5-ABD5-0C432115CDFA}"/>
          </ac:cxnSpMkLst>
        </pc:cxnChg>
        <pc:cxnChg chg="add del">
          <ac:chgData name="Javiera Villarroel Rojas" userId="dc0b581e0f51087d" providerId="LiveId" clId="{4A790EEA-180E-4026-9A0E-F772E571414B}" dt="2021-10-21T06:23:59.394" v="1792" actId="26606"/>
          <ac:cxnSpMkLst>
            <pc:docMk/>
            <pc:sldMk cId="1779737797" sldId="256"/>
            <ac:cxnSpMk id="81" creationId="{28588E83-7B84-4FD7-97FB-8724570C8C23}"/>
          </ac:cxnSpMkLst>
        </pc:cxnChg>
        <pc:cxnChg chg="add">
          <ac:chgData name="Javiera Villarroel Rojas" userId="dc0b581e0f51087d" providerId="LiveId" clId="{4A790EEA-180E-4026-9A0E-F772E571414B}" dt="2021-10-21T06:23:59.394" v="1792" actId="26606"/>
          <ac:cxnSpMkLst>
            <pc:docMk/>
            <pc:sldMk cId="1779737797" sldId="256"/>
            <ac:cxnSpMk id="86" creationId="{358D3741-4ACF-4DA5-ABD5-0C432115CDFA}"/>
          </ac:cxnSpMkLst>
        </pc:cxnChg>
        <pc:cxnChg chg="add">
          <ac:chgData name="Javiera Villarroel Rojas" userId="dc0b581e0f51087d" providerId="LiveId" clId="{4A790EEA-180E-4026-9A0E-F772E571414B}" dt="2021-10-21T06:23:59.394" v="1792" actId="26606"/>
          <ac:cxnSpMkLst>
            <pc:docMk/>
            <pc:sldMk cId="1779737797" sldId="256"/>
            <ac:cxnSpMk id="88" creationId="{28588E83-7B84-4FD7-97FB-8724570C8C23}"/>
          </ac:cxnSpMkLst>
        </pc:cxnChg>
      </pc:sldChg>
      <pc:sldChg chg="modSp add del mod">
        <pc:chgData name="Javiera Villarroel Rojas" userId="dc0b581e0f51087d" providerId="LiveId" clId="{4A790EEA-180E-4026-9A0E-F772E571414B}" dt="2021-10-19T07:33:12.043" v="1070" actId="47"/>
        <pc:sldMkLst>
          <pc:docMk/>
          <pc:sldMk cId="1954719828" sldId="257"/>
        </pc:sldMkLst>
        <pc:spChg chg="mod">
          <ac:chgData name="Javiera Villarroel Rojas" userId="dc0b581e0f51087d" providerId="LiveId" clId="{4A790EEA-180E-4026-9A0E-F772E571414B}" dt="2021-10-06T01:40:18.967" v="17"/>
          <ac:spMkLst>
            <pc:docMk/>
            <pc:sldMk cId="1954719828" sldId="257"/>
            <ac:spMk id="2" creationId="{C35A3D98-76B8-43A9-8214-F15777B49F5E}"/>
          </ac:spMkLst>
        </pc:spChg>
        <pc:spChg chg="mod">
          <ac:chgData name="Javiera Villarroel Rojas" userId="dc0b581e0f51087d" providerId="LiveId" clId="{4A790EEA-180E-4026-9A0E-F772E571414B}" dt="2021-10-06T01:40:19.171" v="22" actId="27636"/>
          <ac:spMkLst>
            <pc:docMk/>
            <pc:sldMk cId="1954719828" sldId="257"/>
            <ac:spMk id="3" creationId="{1E801711-161E-4198-A183-C906F06BF90B}"/>
          </ac:spMkLst>
        </pc:spChg>
      </pc:sldChg>
      <pc:sldChg chg="addSp delSp modSp mod setBg">
        <pc:chgData name="Javiera Villarroel Rojas" userId="dc0b581e0f51087d" providerId="LiveId" clId="{4A790EEA-180E-4026-9A0E-F772E571414B}" dt="2021-10-25T22:18:16.734" v="2945" actId="20577"/>
        <pc:sldMkLst>
          <pc:docMk/>
          <pc:sldMk cId="61513399" sldId="258"/>
        </pc:sldMkLst>
        <pc:spChg chg="mod">
          <ac:chgData name="Javiera Villarroel Rojas" userId="dc0b581e0f51087d" providerId="LiveId" clId="{4A790EEA-180E-4026-9A0E-F772E571414B}" dt="2021-10-16T02:38:29.767" v="233" actId="1076"/>
          <ac:spMkLst>
            <pc:docMk/>
            <pc:sldMk cId="61513399" sldId="258"/>
            <ac:spMk id="2" creationId="{927B339D-863A-45AE-84DC-E39404B4BBDE}"/>
          </ac:spMkLst>
        </pc:spChg>
        <pc:spChg chg="del mod">
          <ac:chgData name="Javiera Villarroel Rojas" userId="dc0b581e0f51087d" providerId="LiveId" clId="{4A790EEA-180E-4026-9A0E-F772E571414B}" dt="2021-10-16T02:36:35.737" v="89" actId="26606"/>
          <ac:spMkLst>
            <pc:docMk/>
            <pc:sldMk cId="61513399" sldId="258"/>
            <ac:spMk id="3" creationId="{8B6EAF79-112C-4683-ACD7-B989F6AED706}"/>
          </ac:spMkLst>
        </pc:spChg>
        <pc:graphicFrameChg chg="add mod modGraphic">
          <ac:chgData name="Javiera Villarroel Rojas" userId="dc0b581e0f51087d" providerId="LiveId" clId="{4A790EEA-180E-4026-9A0E-F772E571414B}" dt="2021-10-25T22:18:16.734" v="2945" actId="20577"/>
          <ac:graphicFrameMkLst>
            <pc:docMk/>
            <pc:sldMk cId="61513399" sldId="258"/>
            <ac:graphicFrameMk id="5" creationId="{BFDA168F-4AA0-4BEA-84C9-200BAD872BEA}"/>
          </ac:graphicFrameMkLst>
        </pc:graphicFrameChg>
      </pc:sldChg>
      <pc:sldChg chg="modSp mod ord">
        <pc:chgData name="Javiera Villarroel Rojas" userId="dc0b581e0f51087d" providerId="LiveId" clId="{4A790EEA-180E-4026-9A0E-F772E571414B}" dt="2021-10-21T06:22:27.890" v="1773"/>
        <pc:sldMkLst>
          <pc:docMk/>
          <pc:sldMk cId="1522501031" sldId="259"/>
        </pc:sldMkLst>
        <pc:spChg chg="mod">
          <ac:chgData name="Javiera Villarroel Rojas" userId="dc0b581e0f51087d" providerId="LiveId" clId="{4A790EEA-180E-4026-9A0E-F772E571414B}" dt="2021-10-06T01:40:19.158" v="21" actId="27636"/>
          <ac:spMkLst>
            <pc:docMk/>
            <pc:sldMk cId="1522501031" sldId="259"/>
            <ac:spMk id="2" creationId="{1D805D52-87CC-4A98-A9D9-B1C63C973C1F}"/>
          </ac:spMkLst>
        </pc:spChg>
        <pc:spChg chg="mod">
          <ac:chgData name="Javiera Villarroel Rojas" userId="dc0b581e0f51087d" providerId="LiveId" clId="{4A790EEA-180E-4026-9A0E-F772E571414B}" dt="2021-10-21T06:22:27.890" v="1773"/>
          <ac:spMkLst>
            <pc:docMk/>
            <pc:sldMk cId="1522501031" sldId="259"/>
            <ac:spMk id="3" creationId="{E24F378A-D1B7-4B5E-9E55-1FD4FBF4763B}"/>
          </ac:spMkLst>
        </pc:spChg>
      </pc:sldChg>
      <pc:sldChg chg="del">
        <pc:chgData name="Javiera Villarroel Rojas" userId="dc0b581e0f51087d" providerId="LiveId" clId="{4A790EEA-180E-4026-9A0E-F772E571414B}" dt="2021-10-19T05:50:52.344" v="921" actId="47"/>
        <pc:sldMkLst>
          <pc:docMk/>
          <pc:sldMk cId="94139460" sldId="260"/>
        </pc:sldMkLst>
      </pc:sldChg>
      <pc:sldChg chg="del">
        <pc:chgData name="Javiera Villarroel Rojas" userId="dc0b581e0f51087d" providerId="LiveId" clId="{4A790EEA-180E-4026-9A0E-F772E571414B}" dt="2021-10-06T01:37:58.178" v="0" actId="47"/>
        <pc:sldMkLst>
          <pc:docMk/>
          <pc:sldMk cId="3282077662" sldId="263"/>
        </pc:sldMkLst>
      </pc:sldChg>
      <pc:sldChg chg="modSp mod">
        <pc:chgData name="Javiera Villarroel Rojas" userId="dc0b581e0f51087d" providerId="LiveId" clId="{4A790EEA-180E-4026-9A0E-F772E571414B}" dt="2021-10-21T06:22:27.890" v="1773"/>
        <pc:sldMkLst>
          <pc:docMk/>
          <pc:sldMk cId="3644049620" sldId="265"/>
        </pc:sldMkLst>
        <pc:spChg chg="mod">
          <ac:chgData name="Javiera Villarroel Rojas" userId="dc0b581e0f51087d" providerId="LiveId" clId="{4A790EEA-180E-4026-9A0E-F772E571414B}" dt="2021-10-21T06:22:27.890" v="1773"/>
          <ac:spMkLst>
            <pc:docMk/>
            <pc:sldMk cId="3644049620" sldId="265"/>
            <ac:spMk id="2" creationId="{791EC8EA-3106-4205-B31C-E6FF4290DB10}"/>
          </ac:spMkLst>
        </pc:spChg>
        <pc:spChg chg="mod">
          <ac:chgData name="Javiera Villarroel Rojas" userId="dc0b581e0f51087d" providerId="LiveId" clId="{4A790EEA-180E-4026-9A0E-F772E571414B}" dt="2021-10-21T06:22:27.890" v="1773"/>
          <ac:spMkLst>
            <pc:docMk/>
            <pc:sldMk cId="3644049620" sldId="265"/>
            <ac:spMk id="3" creationId="{3DAFD875-B10A-4833-9E08-0C0B254FE0A6}"/>
          </ac:spMkLst>
        </pc:spChg>
      </pc:sldChg>
      <pc:sldChg chg="modSp del mod">
        <pc:chgData name="Javiera Villarroel Rojas" userId="dc0b581e0f51087d" providerId="LiveId" clId="{4A790EEA-180E-4026-9A0E-F772E571414B}" dt="2021-10-19T07:33:18.392" v="1071" actId="47"/>
        <pc:sldMkLst>
          <pc:docMk/>
          <pc:sldMk cId="2487899303" sldId="269"/>
        </pc:sldMkLst>
        <pc:spChg chg="mod">
          <ac:chgData name="Javiera Villarroel Rojas" userId="dc0b581e0f51087d" providerId="LiveId" clId="{4A790EEA-180E-4026-9A0E-F772E571414B}" dt="2021-10-06T01:40:18.967" v="17"/>
          <ac:spMkLst>
            <pc:docMk/>
            <pc:sldMk cId="2487899303" sldId="269"/>
            <ac:spMk id="2" creationId="{4497C5BC-EEAF-4242-B339-FB08183A808B}"/>
          </ac:spMkLst>
        </pc:spChg>
        <pc:spChg chg="mod">
          <ac:chgData name="Javiera Villarroel Rojas" userId="dc0b581e0f51087d" providerId="LiveId" clId="{4A790EEA-180E-4026-9A0E-F772E571414B}" dt="2021-10-06T01:40:19.171" v="23" actId="27636"/>
          <ac:spMkLst>
            <pc:docMk/>
            <pc:sldMk cId="2487899303" sldId="269"/>
            <ac:spMk id="3" creationId="{A038ED0C-A209-4409-A093-F30F63A08273}"/>
          </ac:spMkLst>
        </pc:spChg>
      </pc:sldChg>
      <pc:sldChg chg="modSp mod ord">
        <pc:chgData name="Javiera Villarroel Rojas" userId="dc0b581e0f51087d" providerId="LiveId" clId="{4A790EEA-180E-4026-9A0E-F772E571414B}" dt="2021-10-26T03:24:27.229" v="2960" actId="20577"/>
        <pc:sldMkLst>
          <pc:docMk/>
          <pc:sldMk cId="3343487696" sldId="270"/>
        </pc:sldMkLst>
        <pc:spChg chg="mod">
          <ac:chgData name="Javiera Villarroel Rojas" userId="dc0b581e0f51087d" providerId="LiveId" clId="{4A790EEA-180E-4026-9A0E-F772E571414B}" dt="2021-10-26T03:24:27.229" v="2960" actId="20577"/>
          <ac:spMkLst>
            <pc:docMk/>
            <pc:sldMk cId="3343487696" sldId="270"/>
            <ac:spMk id="2" creationId="{A0E8F7EC-60DE-4916-925B-0721DB84D59A}"/>
          </ac:spMkLst>
        </pc:spChg>
        <pc:spChg chg="mod">
          <ac:chgData name="Javiera Villarroel Rojas" userId="dc0b581e0f51087d" providerId="LiveId" clId="{4A790EEA-180E-4026-9A0E-F772E571414B}" dt="2021-10-21T06:22:27.890" v="1773"/>
          <ac:spMkLst>
            <pc:docMk/>
            <pc:sldMk cId="3343487696" sldId="270"/>
            <ac:spMk id="3" creationId="{4CBE0134-5097-4A52-B592-0DD8EFDCE597}"/>
          </ac:spMkLst>
        </pc:spChg>
      </pc:sldChg>
      <pc:sldChg chg="addSp delSp modSp mod setBg setFolMasterObjs addAnim delAnim setClrOvrMap delDesignElem chgLayout">
        <pc:chgData name="Javiera Villarroel Rojas" userId="dc0b581e0f51087d" providerId="LiveId" clId="{4A790EEA-180E-4026-9A0E-F772E571414B}" dt="2021-10-21T06:29:45.745" v="1845"/>
        <pc:sldMkLst>
          <pc:docMk/>
          <pc:sldMk cId="3352204409" sldId="271"/>
        </pc:sldMkLst>
        <pc:spChg chg="del mod ord">
          <ac:chgData name="Javiera Villarroel Rojas" userId="dc0b581e0f51087d" providerId="LiveId" clId="{4A790EEA-180E-4026-9A0E-F772E571414B}" dt="2021-10-21T06:10:52.895" v="1590" actId="478"/>
          <ac:spMkLst>
            <pc:docMk/>
            <pc:sldMk cId="3352204409" sldId="271"/>
            <ac:spMk id="2" creationId="{17134F23-1467-4444-86C2-321C1F3F8720}"/>
          </ac:spMkLst>
        </pc:spChg>
        <pc:spChg chg="del mod">
          <ac:chgData name="Javiera Villarroel Rojas" userId="dc0b581e0f51087d" providerId="LiveId" clId="{4A790EEA-180E-4026-9A0E-F772E571414B}" dt="2021-10-21T06:09:40.935" v="1558" actId="478"/>
          <ac:spMkLst>
            <pc:docMk/>
            <pc:sldMk cId="3352204409" sldId="271"/>
            <ac:spMk id="3" creationId="{6C1711EC-F35A-4351-A49A-C2534D74F665}"/>
          </ac:spMkLst>
        </pc:spChg>
        <pc:spChg chg="add del mod">
          <ac:chgData name="Javiera Villarroel Rojas" userId="dc0b581e0f51087d" providerId="LiveId" clId="{4A790EEA-180E-4026-9A0E-F772E571414B}" dt="2021-10-21T06:10:22.919" v="1580" actId="6264"/>
          <ac:spMkLst>
            <pc:docMk/>
            <pc:sldMk cId="3352204409" sldId="271"/>
            <ac:spMk id="4" creationId="{A84DD203-83F3-403E-9E8D-E68A9AFE9AEA}"/>
          </ac:spMkLst>
        </pc:spChg>
        <pc:spChg chg="add del mod ord">
          <ac:chgData name="Javiera Villarroel Rojas" userId="dc0b581e0f51087d" providerId="LiveId" clId="{4A790EEA-180E-4026-9A0E-F772E571414B}" dt="2021-10-21T06:10:34.005" v="1583" actId="700"/>
          <ac:spMkLst>
            <pc:docMk/>
            <pc:sldMk cId="3352204409" sldId="271"/>
            <ac:spMk id="5" creationId="{719676DC-0A34-4ED6-BBED-7E10DEF27A55}"/>
          </ac:spMkLst>
        </pc:spChg>
        <pc:spChg chg="add del">
          <ac:chgData name="Javiera Villarroel Rojas" userId="dc0b581e0f51087d" providerId="LiveId" clId="{4A790EEA-180E-4026-9A0E-F772E571414B}" dt="2021-10-21T06:10:40.470" v="1586" actId="26606"/>
          <ac:spMkLst>
            <pc:docMk/>
            <pc:sldMk cId="3352204409" sldId="271"/>
            <ac:spMk id="6" creationId="{1B26E892-1320-40AA-9CA1-246721C18768}"/>
          </ac:spMkLst>
        </pc:spChg>
        <pc:spChg chg="add del">
          <ac:chgData name="Javiera Villarroel Rojas" userId="dc0b581e0f51087d" providerId="LiveId" clId="{4A790EEA-180E-4026-9A0E-F772E571414B}" dt="2021-10-21T06:10:40.470" v="1586" actId="26606"/>
          <ac:spMkLst>
            <pc:docMk/>
            <pc:sldMk cId="3352204409" sldId="271"/>
            <ac:spMk id="7" creationId="{BE194971-2F2D-44B0-8AE6-FF2DCCEE0A96}"/>
          </ac:spMkLst>
        </pc:spChg>
        <pc:spChg chg="add del">
          <ac:chgData name="Javiera Villarroel Rojas" userId="dc0b581e0f51087d" providerId="LiveId" clId="{4A790EEA-180E-4026-9A0E-F772E571414B}" dt="2021-10-21T06:07:44.554" v="1460" actId="26606"/>
          <ac:spMkLst>
            <pc:docMk/>
            <pc:sldMk cId="3352204409" sldId="271"/>
            <ac:spMk id="8" creationId="{A10C41F2-1746-4431-9B52-B9F147A896B8}"/>
          </ac:spMkLst>
        </pc:spChg>
        <pc:spChg chg="add del">
          <ac:chgData name="Javiera Villarroel Rojas" userId="dc0b581e0f51087d" providerId="LiveId" clId="{4A790EEA-180E-4026-9A0E-F772E571414B}" dt="2021-10-21T06:10:40.470" v="1586" actId="26606"/>
          <ac:spMkLst>
            <pc:docMk/>
            <pc:sldMk cId="3352204409" sldId="271"/>
            <ac:spMk id="9" creationId="{1FF9A61E-EB11-4C46-82E1-3E00A3B4B4D6}"/>
          </ac:spMkLst>
        </pc:spChg>
        <pc:spChg chg="add del">
          <ac:chgData name="Javiera Villarroel Rojas" userId="dc0b581e0f51087d" providerId="LiveId" clId="{4A790EEA-180E-4026-9A0E-F772E571414B}" dt="2021-10-21T06:07:44.554" v="1460" actId="26606"/>
          <ac:spMkLst>
            <pc:docMk/>
            <pc:sldMk cId="3352204409" sldId="271"/>
            <ac:spMk id="10" creationId="{7984928E-D694-4849-BBAD-D7C7DC405478}"/>
          </ac:spMkLst>
        </pc:spChg>
        <pc:spChg chg="add del">
          <ac:chgData name="Javiera Villarroel Rojas" userId="dc0b581e0f51087d" providerId="LiveId" clId="{4A790EEA-180E-4026-9A0E-F772E571414B}" dt="2021-10-21T06:10:40.470" v="1586" actId="26606"/>
          <ac:spMkLst>
            <pc:docMk/>
            <pc:sldMk cId="3352204409" sldId="271"/>
            <ac:spMk id="13" creationId="{62AE8E50-35D4-4D5A-A4BB-168CBB027DA2}"/>
          </ac:spMkLst>
        </pc:spChg>
        <pc:spChg chg="add del">
          <ac:chgData name="Javiera Villarroel Rojas" userId="dc0b581e0f51087d" providerId="LiveId" clId="{4A790EEA-180E-4026-9A0E-F772E571414B}" dt="2021-10-21T06:10:40.470" v="1586" actId="26606"/>
          <ac:spMkLst>
            <pc:docMk/>
            <pc:sldMk cId="3352204409" sldId="271"/>
            <ac:spMk id="15" creationId="{C37D1D6D-17D8-4296-B000-665D1892D01E}"/>
          </ac:spMkLst>
        </pc:spChg>
        <pc:spChg chg="add del">
          <ac:chgData name="Javiera Villarroel Rojas" userId="dc0b581e0f51087d" providerId="LiveId" clId="{4A790EEA-180E-4026-9A0E-F772E571414B}" dt="2021-10-21T06:10:40.470" v="1586" actId="26606"/>
          <ac:spMkLst>
            <pc:docMk/>
            <pc:sldMk cId="3352204409" sldId="271"/>
            <ac:spMk id="16" creationId="{C170DF7D-4686-4BD5-A9CD-C8964928468D}"/>
          </ac:spMkLst>
        </pc:spChg>
        <pc:spChg chg="add del">
          <ac:chgData name="Javiera Villarroel Rojas" userId="dc0b581e0f51087d" providerId="LiveId" clId="{4A790EEA-180E-4026-9A0E-F772E571414B}" dt="2021-10-21T06:07:52.953" v="1461" actId="26606"/>
          <ac:spMkLst>
            <pc:docMk/>
            <pc:sldMk cId="3352204409" sldId="271"/>
            <ac:spMk id="17" creationId="{0E7A3056-9B88-444B-94DA-40B0F2C6E217}"/>
          </ac:spMkLst>
        </pc:spChg>
        <pc:spChg chg="add del mod ord">
          <ac:chgData name="Javiera Villarroel Rojas" userId="dc0b581e0f51087d" providerId="LiveId" clId="{4A790EEA-180E-4026-9A0E-F772E571414B}" dt="2021-10-21T06:12:25.033" v="1632" actId="700"/>
          <ac:spMkLst>
            <pc:docMk/>
            <pc:sldMk cId="3352204409" sldId="271"/>
            <ac:spMk id="18" creationId="{78D023B1-DF5C-4597-B6D3-13F2F0D4A97D}"/>
          </ac:spMkLst>
        </pc:spChg>
        <pc:spChg chg="add del mod ord">
          <ac:chgData name="Javiera Villarroel Rojas" userId="dc0b581e0f51087d" providerId="LiveId" clId="{4A790EEA-180E-4026-9A0E-F772E571414B}" dt="2021-10-21T06:12:25.033" v="1632" actId="700"/>
          <ac:spMkLst>
            <pc:docMk/>
            <pc:sldMk cId="3352204409" sldId="271"/>
            <ac:spMk id="20" creationId="{63650F8D-6148-44B0-8DC1-62BE29C7033E}"/>
          </ac:spMkLst>
        </pc:spChg>
        <pc:spChg chg="add del">
          <ac:chgData name="Javiera Villarroel Rojas" userId="dc0b581e0f51087d" providerId="LiveId" clId="{4A790EEA-180E-4026-9A0E-F772E571414B}" dt="2021-10-21T06:07:52.953" v="1461" actId="26606"/>
          <ac:spMkLst>
            <pc:docMk/>
            <pc:sldMk cId="3352204409" sldId="271"/>
            <ac:spMk id="21" creationId="{DA215CF0-5E5E-4D2E-B3AE-366652A368E0}"/>
          </ac:spMkLst>
        </pc:spChg>
        <pc:spChg chg="add mod ord">
          <ac:chgData name="Javiera Villarroel Rojas" userId="dc0b581e0f51087d" providerId="LiveId" clId="{4A790EEA-180E-4026-9A0E-F772E571414B}" dt="2021-10-21T06:29:45.228" v="1844" actId="26606"/>
          <ac:spMkLst>
            <pc:docMk/>
            <pc:sldMk cId="3352204409" sldId="271"/>
            <ac:spMk id="22" creationId="{6DF5C2DD-B42A-4B67-8F5B-E3B347F6FA2E}"/>
          </ac:spMkLst>
        </pc:spChg>
        <pc:spChg chg="add mod ord">
          <ac:chgData name="Javiera Villarroel Rojas" userId="dc0b581e0f51087d" providerId="LiveId" clId="{4A790EEA-180E-4026-9A0E-F772E571414B}" dt="2021-10-21T06:29:45.228" v="1844" actId="26606"/>
          <ac:spMkLst>
            <pc:docMk/>
            <pc:sldMk cId="3352204409" sldId="271"/>
            <ac:spMk id="23" creationId="{808B2C7B-3E75-4BE9-A89F-033984C3127D}"/>
          </ac:spMkLst>
        </pc:spChg>
        <pc:spChg chg="add del">
          <ac:chgData name="Javiera Villarroel Rojas" userId="dc0b581e0f51087d" providerId="LiveId" clId="{4A790EEA-180E-4026-9A0E-F772E571414B}" dt="2021-10-21T06:12:25.033" v="1632" actId="700"/>
          <ac:spMkLst>
            <pc:docMk/>
            <pc:sldMk cId="3352204409" sldId="271"/>
            <ac:spMk id="25" creationId="{A10C41F2-1746-4431-9B52-B9F147A896B8}"/>
          </ac:spMkLst>
        </pc:spChg>
        <pc:spChg chg="add del">
          <ac:chgData name="Javiera Villarroel Rojas" userId="dc0b581e0f51087d" providerId="LiveId" clId="{4A790EEA-180E-4026-9A0E-F772E571414B}" dt="2021-10-21T06:10:22.919" v="1580" actId="6264"/>
          <ac:spMkLst>
            <pc:docMk/>
            <pc:sldMk cId="3352204409" sldId="271"/>
            <ac:spMk id="26" creationId="{A10C41F2-1746-4431-9B52-B9F147A896B8}"/>
          </ac:spMkLst>
        </pc:spChg>
        <pc:spChg chg="add del">
          <ac:chgData name="Javiera Villarroel Rojas" userId="dc0b581e0f51087d" providerId="LiveId" clId="{4A790EEA-180E-4026-9A0E-F772E571414B}" dt="2021-10-21T06:12:25.033" v="1632" actId="700"/>
          <ac:spMkLst>
            <pc:docMk/>
            <pc:sldMk cId="3352204409" sldId="271"/>
            <ac:spMk id="27" creationId="{7984928E-D694-4849-BBAD-D7C7DC405478}"/>
          </ac:spMkLst>
        </pc:spChg>
        <pc:spChg chg="add del">
          <ac:chgData name="Javiera Villarroel Rojas" userId="dc0b581e0f51087d" providerId="LiveId" clId="{4A790EEA-180E-4026-9A0E-F772E571414B}" dt="2021-10-21T06:10:22.919" v="1580" actId="6264"/>
          <ac:spMkLst>
            <pc:docMk/>
            <pc:sldMk cId="3352204409" sldId="271"/>
            <ac:spMk id="28" creationId="{7984928E-D694-4849-BBAD-D7C7DC405478}"/>
          </ac:spMkLst>
        </pc:spChg>
        <pc:spChg chg="add del">
          <ac:chgData name="Javiera Villarroel Rojas" userId="dc0b581e0f51087d" providerId="LiveId" clId="{4A790EEA-180E-4026-9A0E-F772E571414B}" dt="2021-10-21T06:12:25.033" v="1632" actId="700"/>
          <ac:spMkLst>
            <pc:docMk/>
            <pc:sldMk cId="3352204409" sldId="271"/>
            <ac:spMk id="29" creationId="{A24A153C-9BEC-46E7-9AA4-DFC65A2B1A87}"/>
          </ac:spMkLst>
        </pc:spChg>
        <pc:spChg chg="add del">
          <ac:chgData name="Javiera Villarroel Rojas" userId="dc0b581e0f51087d" providerId="LiveId" clId="{4A790EEA-180E-4026-9A0E-F772E571414B}" dt="2021-10-21T06:10:22.919" v="1580" actId="6264"/>
          <ac:spMkLst>
            <pc:docMk/>
            <pc:sldMk cId="3352204409" sldId="271"/>
            <ac:spMk id="30" creationId="{A24A153C-9BEC-46E7-9AA4-DFC65A2B1A87}"/>
          </ac:spMkLst>
        </pc:spChg>
        <pc:spChg chg="add del">
          <ac:chgData name="Javiera Villarroel Rojas" userId="dc0b581e0f51087d" providerId="LiveId" clId="{4A790EEA-180E-4026-9A0E-F772E571414B}" dt="2021-10-21T06:12:55.874" v="1641"/>
          <ac:spMkLst>
            <pc:docMk/>
            <pc:sldMk cId="3352204409" sldId="271"/>
            <ac:spMk id="34" creationId="{8CD2B798-7994-4548-A2BE-4AEF9C1A5FAE}"/>
          </ac:spMkLst>
        </pc:spChg>
        <pc:spChg chg="add del">
          <ac:chgData name="Javiera Villarroel Rojas" userId="dc0b581e0f51087d" providerId="LiveId" clId="{4A790EEA-180E-4026-9A0E-F772E571414B}" dt="2021-10-21T06:12:55.874" v="1641"/>
          <ac:spMkLst>
            <pc:docMk/>
            <pc:sldMk cId="3352204409" sldId="271"/>
            <ac:spMk id="35" creationId="{2FDF0794-1B86-42B2-B8C7-F60123E638ED}"/>
          </ac:spMkLst>
        </pc:spChg>
        <pc:spChg chg="add del">
          <ac:chgData name="Javiera Villarroel Rojas" userId="dc0b581e0f51087d" providerId="LiveId" clId="{4A790EEA-180E-4026-9A0E-F772E571414B}" dt="2021-10-21T06:12:55.874" v="1641"/>
          <ac:spMkLst>
            <pc:docMk/>
            <pc:sldMk cId="3352204409" sldId="271"/>
            <ac:spMk id="36" creationId="{E6162320-3B67-42BB-AF9D-939326E6489E}"/>
          </ac:spMkLst>
        </pc:spChg>
        <pc:spChg chg="add del">
          <ac:chgData name="Javiera Villarroel Rojas" userId="dc0b581e0f51087d" providerId="LiveId" clId="{4A790EEA-180E-4026-9A0E-F772E571414B}" dt="2021-10-21T06:12:55.874" v="1641"/>
          <ac:spMkLst>
            <pc:docMk/>
            <pc:sldMk cId="3352204409" sldId="271"/>
            <ac:spMk id="37" creationId="{EAA48FC5-3C83-4F1B-BC33-DF0B588F8317}"/>
          </ac:spMkLst>
        </pc:spChg>
        <pc:spChg chg="add del">
          <ac:chgData name="Javiera Villarroel Rojas" userId="dc0b581e0f51087d" providerId="LiveId" clId="{4A790EEA-180E-4026-9A0E-F772E571414B}" dt="2021-10-21T06:29:45.745" v="1845"/>
          <ac:spMkLst>
            <pc:docMk/>
            <pc:sldMk cId="3352204409" sldId="271"/>
            <ac:spMk id="41" creationId="{0F9ADC11-F6B8-4B69-8AC7-50377071A16C}"/>
          </ac:spMkLst>
        </pc:spChg>
        <pc:spChg chg="add del">
          <ac:chgData name="Javiera Villarroel Rojas" userId="dc0b581e0f51087d" providerId="LiveId" clId="{4A790EEA-180E-4026-9A0E-F772E571414B}" dt="2021-10-21T06:29:45.745" v="1845"/>
          <ac:spMkLst>
            <pc:docMk/>
            <pc:sldMk cId="3352204409" sldId="271"/>
            <ac:spMk id="42" creationId="{B64F47E8-C2CA-43A6-9404-03BADA34D765}"/>
          </ac:spMkLst>
        </pc:spChg>
        <pc:spChg chg="add del">
          <ac:chgData name="Javiera Villarroel Rojas" userId="dc0b581e0f51087d" providerId="LiveId" clId="{4A790EEA-180E-4026-9A0E-F772E571414B}" dt="2021-10-21T06:29:45.745" v="1845"/>
          <ac:spMkLst>
            <pc:docMk/>
            <pc:sldMk cId="3352204409" sldId="271"/>
            <ac:spMk id="43" creationId="{FF01D43C-86DB-4B5D-A163-81BC9420129A}"/>
          </ac:spMkLst>
        </pc:spChg>
        <pc:spChg chg="add del">
          <ac:chgData name="Javiera Villarroel Rojas" userId="dc0b581e0f51087d" providerId="LiveId" clId="{4A790EEA-180E-4026-9A0E-F772E571414B}" dt="2021-10-21T06:29:45.745" v="1845"/>
          <ac:spMkLst>
            <pc:docMk/>
            <pc:sldMk cId="3352204409" sldId="271"/>
            <ac:spMk id="44" creationId="{36A995F0-906C-4573-A739-16EED217D852}"/>
          </ac:spMkLst>
        </pc:spChg>
        <pc:spChg chg="add del">
          <ac:chgData name="Javiera Villarroel Rojas" userId="dc0b581e0f51087d" providerId="LiveId" clId="{4A790EEA-180E-4026-9A0E-F772E571414B}" dt="2021-10-21T06:29:45.228" v="1844" actId="26606"/>
          <ac:spMkLst>
            <pc:docMk/>
            <pc:sldMk cId="3352204409" sldId="271"/>
            <ac:spMk id="48" creationId="{0F9ADC11-F6B8-4B69-8AC7-50377071A16C}"/>
          </ac:spMkLst>
        </pc:spChg>
        <pc:spChg chg="add del">
          <ac:chgData name="Javiera Villarroel Rojas" userId="dc0b581e0f51087d" providerId="LiveId" clId="{4A790EEA-180E-4026-9A0E-F772E571414B}" dt="2021-10-21T06:29:45.228" v="1844" actId="26606"/>
          <ac:spMkLst>
            <pc:docMk/>
            <pc:sldMk cId="3352204409" sldId="271"/>
            <ac:spMk id="49" creationId="{B64F47E8-C2CA-43A6-9404-03BADA34D765}"/>
          </ac:spMkLst>
        </pc:spChg>
        <pc:spChg chg="add del">
          <ac:chgData name="Javiera Villarroel Rojas" userId="dc0b581e0f51087d" providerId="LiveId" clId="{4A790EEA-180E-4026-9A0E-F772E571414B}" dt="2021-10-21T06:29:45.228" v="1844" actId="26606"/>
          <ac:spMkLst>
            <pc:docMk/>
            <pc:sldMk cId="3352204409" sldId="271"/>
            <ac:spMk id="50" creationId="{FF01D43C-86DB-4B5D-A163-81BC9420129A}"/>
          </ac:spMkLst>
        </pc:spChg>
        <pc:spChg chg="add del">
          <ac:chgData name="Javiera Villarroel Rojas" userId="dc0b581e0f51087d" providerId="LiveId" clId="{4A790EEA-180E-4026-9A0E-F772E571414B}" dt="2021-10-21T06:29:45.228" v="1844" actId="26606"/>
          <ac:spMkLst>
            <pc:docMk/>
            <pc:sldMk cId="3352204409" sldId="271"/>
            <ac:spMk id="51" creationId="{36A995F0-906C-4573-A739-16EED217D852}"/>
          </ac:spMkLst>
        </pc:spChg>
        <pc:picChg chg="add del mod">
          <ac:chgData name="Javiera Villarroel Rojas" userId="dc0b581e0f51087d" providerId="LiveId" clId="{4A790EEA-180E-4026-9A0E-F772E571414B}" dt="2021-10-21T06:12:39.336" v="1635" actId="21"/>
          <ac:picMkLst>
            <pc:docMk/>
            <pc:sldMk cId="3352204409" sldId="271"/>
            <ac:picMk id="38" creationId="{C8A3CB17-258F-4540-9D77-F1C906E7EC2E}"/>
          </ac:picMkLst>
        </pc:picChg>
        <pc:picChg chg="add del mod">
          <ac:chgData name="Javiera Villarroel Rojas" userId="dc0b581e0f51087d" providerId="LiveId" clId="{4A790EEA-180E-4026-9A0E-F772E571414B}" dt="2021-10-21T06:14:52.488" v="1703"/>
          <ac:picMkLst>
            <pc:docMk/>
            <pc:sldMk cId="3352204409" sldId="271"/>
            <ac:picMk id="46" creationId="{FFB35187-2F2E-49B1-91E0-D7FA22B0ACB8}"/>
          </ac:picMkLst>
        </pc:picChg>
        <pc:cxnChg chg="add del">
          <ac:chgData name="Javiera Villarroel Rojas" userId="dc0b581e0f51087d" providerId="LiveId" clId="{4A790EEA-180E-4026-9A0E-F772E571414B}" dt="2021-10-21T06:10:40.470" v="1586" actId="26606"/>
          <ac:cxnSpMkLst>
            <pc:docMk/>
            <pc:sldMk cId="3352204409" sldId="271"/>
            <ac:cxnSpMk id="11" creationId="{5E564EB3-35F2-4EFF-87DC-642DC020526D}"/>
          </ac:cxnSpMkLst>
        </pc:cxnChg>
        <pc:cxnChg chg="add del">
          <ac:chgData name="Javiera Villarroel Rojas" userId="dc0b581e0f51087d" providerId="LiveId" clId="{4A790EEA-180E-4026-9A0E-F772E571414B}" dt="2021-10-21T06:07:44.554" v="1460" actId="26606"/>
          <ac:cxnSpMkLst>
            <pc:docMk/>
            <pc:sldMk cId="3352204409" sldId="271"/>
            <ac:cxnSpMk id="12" creationId="{99237721-19CF-41B1-AA0A-E1E1A8282D52}"/>
          </ac:cxnSpMkLst>
        </pc:cxnChg>
        <pc:cxnChg chg="add del">
          <ac:chgData name="Javiera Villarroel Rojas" userId="dc0b581e0f51087d" providerId="LiveId" clId="{4A790EEA-180E-4026-9A0E-F772E571414B}" dt="2021-10-21T06:10:40.470" v="1586" actId="26606"/>
          <ac:cxnSpMkLst>
            <pc:docMk/>
            <pc:sldMk cId="3352204409" sldId="271"/>
            <ac:cxnSpMk id="14" creationId="{C9A1F79C-E4D1-4AAE-BA11-3A09005252E3}"/>
          </ac:cxnSpMkLst>
        </pc:cxnChg>
        <pc:cxnChg chg="add del">
          <ac:chgData name="Javiera Villarroel Rojas" userId="dc0b581e0f51087d" providerId="LiveId" clId="{4A790EEA-180E-4026-9A0E-F772E571414B}" dt="2021-10-21T06:07:52.953" v="1461" actId="26606"/>
          <ac:cxnSpMkLst>
            <pc:docMk/>
            <pc:sldMk cId="3352204409" sldId="271"/>
            <ac:cxnSpMk id="19" creationId="{6820BD55-A71A-48C6-B0F7-235147F39DEE}"/>
          </ac:cxnSpMkLst>
        </pc:cxnChg>
        <pc:cxnChg chg="add del">
          <ac:chgData name="Javiera Villarroel Rojas" userId="dc0b581e0f51087d" providerId="LiveId" clId="{4A790EEA-180E-4026-9A0E-F772E571414B}" dt="2021-10-21T06:12:25.033" v="1632" actId="700"/>
          <ac:cxnSpMkLst>
            <pc:docMk/>
            <pc:sldMk cId="3352204409" sldId="271"/>
            <ac:cxnSpMk id="31" creationId="{99237721-19CF-41B1-AA0A-E1E1A8282D52}"/>
          </ac:cxnSpMkLst>
        </pc:cxnChg>
        <pc:cxnChg chg="add del">
          <ac:chgData name="Javiera Villarroel Rojas" userId="dc0b581e0f51087d" providerId="LiveId" clId="{4A790EEA-180E-4026-9A0E-F772E571414B}" dt="2021-10-21T06:10:22.919" v="1580" actId="6264"/>
          <ac:cxnSpMkLst>
            <pc:docMk/>
            <pc:sldMk cId="3352204409" sldId="271"/>
            <ac:cxnSpMk id="32" creationId="{99237721-19CF-41B1-AA0A-E1E1A8282D52}"/>
          </ac:cxnSpMkLst>
        </pc:cxnChg>
        <pc:cxnChg chg="add del">
          <ac:chgData name="Javiera Villarroel Rojas" userId="dc0b581e0f51087d" providerId="LiveId" clId="{4A790EEA-180E-4026-9A0E-F772E571414B}" dt="2021-10-21T06:12:55.874" v="1641"/>
          <ac:cxnSpMkLst>
            <pc:docMk/>
            <pc:sldMk cId="3352204409" sldId="271"/>
            <ac:cxnSpMk id="33" creationId="{6722E143-84C1-4F95-937C-78B92D2811CF}"/>
          </ac:cxnSpMkLst>
        </pc:cxnChg>
        <pc:cxnChg chg="add del">
          <ac:chgData name="Javiera Villarroel Rojas" userId="dc0b581e0f51087d" providerId="LiveId" clId="{4A790EEA-180E-4026-9A0E-F772E571414B}" dt="2021-10-21T06:12:55.874" v="1641"/>
          <ac:cxnSpMkLst>
            <pc:docMk/>
            <pc:sldMk cId="3352204409" sldId="271"/>
            <ac:cxnSpMk id="39" creationId="{62F01714-1A39-4194-BD47-8A9960C59985}"/>
          </ac:cxnSpMkLst>
        </pc:cxnChg>
        <pc:cxnChg chg="add del">
          <ac:chgData name="Javiera Villarroel Rojas" userId="dc0b581e0f51087d" providerId="LiveId" clId="{4A790EEA-180E-4026-9A0E-F772E571414B}" dt="2021-10-21T06:29:45.745" v="1845"/>
          <ac:cxnSpMkLst>
            <pc:docMk/>
            <pc:sldMk cId="3352204409" sldId="271"/>
            <ac:cxnSpMk id="40" creationId="{C9D6DD36-50FE-47C1-8D00-3D3C4187ECFA}"/>
          </ac:cxnSpMkLst>
        </pc:cxnChg>
        <pc:cxnChg chg="add del">
          <ac:chgData name="Javiera Villarroel Rojas" userId="dc0b581e0f51087d" providerId="LiveId" clId="{4A790EEA-180E-4026-9A0E-F772E571414B}" dt="2021-10-21T06:29:45.745" v="1845"/>
          <ac:cxnSpMkLst>
            <pc:docMk/>
            <pc:sldMk cId="3352204409" sldId="271"/>
            <ac:cxnSpMk id="45" creationId="{C3F5F06D-7250-43A5-9B61-0B7F1FD7E395}"/>
          </ac:cxnSpMkLst>
        </pc:cxnChg>
        <pc:cxnChg chg="add del">
          <ac:chgData name="Javiera Villarroel Rojas" userId="dc0b581e0f51087d" providerId="LiveId" clId="{4A790EEA-180E-4026-9A0E-F772E571414B}" dt="2021-10-21T06:29:45.228" v="1844" actId="26606"/>
          <ac:cxnSpMkLst>
            <pc:docMk/>
            <pc:sldMk cId="3352204409" sldId="271"/>
            <ac:cxnSpMk id="47" creationId="{C9D6DD36-50FE-47C1-8D00-3D3C4187ECFA}"/>
          </ac:cxnSpMkLst>
        </pc:cxnChg>
        <pc:cxnChg chg="add del">
          <ac:chgData name="Javiera Villarroel Rojas" userId="dc0b581e0f51087d" providerId="LiveId" clId="{4A790EEA-180E-4026-9A0E-F772E571414B}" dt="2021-10-21T06:29:45.228" v="1844" actId="26606"/>
          <ac:cxnSpMkLst>
            <pc:docMk/>
            <pc:sldMk cId="3352204409" sldId="271"/>
            <ac:cxnSpMk id="52" creationId="{C3F5F06D-7250-43A5-9B61-0B7F1FD7E395}"/>
          </ac:cxnSpMkLst>
        </pc:cxnChg>
      </pc:sldChg>
      <pc:sldChg chg="addSp delSp modSp mod setBg">
        <pc:chgData name="Javiera Villarroel Rojas" userId="dc0b581e0f51087d" providerId="LiveId" clId="{4A790EEA-180E-4026-9A0E-F772E571414B}" dt="2021-10-23T06:47:32.206" v="2803" actId="20577"/>
        <pc:sldMkLst>
          <pc:docMk/>
          <pc:sldMk cId="3030215096" sldId="273"/>
        </pc:sldMkLst>
        <pc:spChg chg="mod">
          <ac:chgData name="Javiera Villarroel Rojas" userId="dc0b581e0f51087d" providerId="LiveId" clId="{4A790EEA-180E-4026-9A0E-F772E571414B}" dt="2021-10-23T06:37:51.574" v="2534" actId="20577"/>
          <ac:spMkLst>
            <pc:docMk/>
            <pc:sldMk cId="3030215096" sldId="273"/>
            <ac:spMk id="2" creationId="{E4943DCC-D9FC-4DB2-B5A2-AB8FF05E8FA4}"/>
          </ac:spMkLst>
        </pc:spChg>
        <pc:spChg chg="del mod">
          <ac:chgData name="Javiera Villarroel Rojas" userId="dc0b581e0f51087d" providerId="LiveId" clId="{4A790EEA-180E-4026-9A0E-F772E571414B}" dt="2021-10-16T04:37:15.840" v="667" actId="26606"/>
          <ac:spMkLst>
            <pc:docMk/>
            <pc:sldMk cId="3030215096" sldId="273"/>
            <ac:spMk id="3" creationId="{3DC03CBF-7450-4811-940B-99A2C5F262A4}"/>
          </ac:spMkLst>
        </pc:spChg>
        <pc:graphicFrameChg chg="add mod modGraphic">
          <ac:chgData name="Javiera Villarroel Rojas" userId="dc0b581e0f51087d" providerId="LiveId" clId="{4A790EEA-180E-4026-9A0E-F772E571414B}" dt="2021-10-23T06:47:32.206" v="2803" actId="20577"/>
          <ac:graphicFrameMkLst>
            <pc:docMk/>
            <pc:sldMk cId="3030215096" sldId="273"/>
            <ac:graphicFrameMk id="5" creationId="{A4F2FC9D-D815-4721-AE2E-9866037D1D45}"/>
          </ac:graphicFrameMkLst>
        </pc:graphicFrameChg>
      </pc:sldChg>
      <pc:sldChg chg="addSp delSp modSp del mod setBg setClrOvrMap">
        <pc:chgData name="Javiera Villarroel Rojas" userId="dc0b581e0f51087d" providerId="LiveId" clId="{4A790EEA-180E-4026-9A0E-F772E571414B}" dt="2021-10-19T05:51:01.761" v="922" actId="47"/>
        <pc:sldMkLst>
          <pc:docMk/>
          <pc:sldMk cId="334855180" sldId="274"/>
        </pc:sldMkLst>
        <pc:spChg chg="mod">
          <ac:chgData name="Javiera Villarroel Rojas" userId="dc0b581e0f51087d" providerId="LiveId" clId="{4A790EEA-180E-4026-9A0E-F772E571414B}" dt="2021-10-06T01:42:09.181" v="28" actId="26606"/>
          <ac:spMkLst>
            <pc:docMk/>
            <pc:sldMk cId="334855180" sldId="274"/>
            <ac:spMk id="2" creationId="{D22407A7-E524-42EF-8423-A1DEC273410B}"/>
          </ac:spMkLst>
        </pc:spChg>
        <pc:spChg chg="mod">
          <ac:chgData name="Javiera Villarroel Rojas" userId="dc0b581e0f51087d" providerId="LiveId" clId="{4A790EEA-180E-4026-9A0E-F772E571414B}" dt="2021-10-06T01:42:09.181" v="28" actId="26606"/>
          <ac:spMkLst>
            <pc:docMk/>
            <pc:sldMk cId="334855180" sldId="274"/>
            <ac:spMk id="3" creationId="{3297CBD5-4EF1-4BC4-AD34-8B3CC04592DA}"/>
          </ac:spMkLst>
        </pc:spChg>
        <pc:picChg chg="add del">
          <ac:chgData name="Javiera Villarroel Rojas" userId="dc0b581e0f51087d" providerId="LiveId" clId="{4A790EEA-180E-4026-9A0E-F772E571414B}" dt="2021-10-06T01:42:09.165" v="27" actId="26606"/>
          <ac:picMkLst>
            <pc:docMk/>
            <pc:sldMk cId="334855180" sldId="274"/>
            <ac:picMk id="5" creationId="{712C468A-FE57-4884-BF39-64DF400C6315}"/>
          </ac:picMkLst>
        </pc:picChg>
        <pc:picChg chg="add">
          <ac:chgData name="Javiera Villarroel Rojas" userId="dc0b581e0f51087d" providerId="LiveId" clId="{4A790EEA-180E-4026-9A0E-F772E571414B}" dt="2021-10-06T01:42:09.181" v="28" actId="26606"/>
          <ac:picMkLst>
            <pc:docMk/>
            <pc:sldMk cId="334855180" sldId="274"/>
            <ac:picMk id="11" creationId="{FE60DD9B-4703-4CEE-99A7-3ED3364D7900}"/>
          </ac:picMkLst>
        </pc:picChg>
        <pc:cxnChg chg="add del">
          <ac:chgData name="Javiera Villarroel Rojas" userId="dc0b581e0f51087d" providerId="LiveId" clId="{4A790EEA-180E-4026-9A0E-F772E571414B}" dt="2021-10-06T01:42:09.165" v="27" actId="26606"/>
          <ac:cxnSpMkLst>
            <pc:docMk/>
            <pc:sldMk cId="334855180" sldId="274"/>
            <ac:cxnSpMk id="9" creationId="{FBC3B7EE-8632-4756-A078-1B3B0DF3B53E}"/>
          </ac:cxnSpMkLst>
        </pc:cxnChg>
        <pc:cxnChg chg="add">
          <ac:chgData name="Javiera Villarroel Rojas" userId="dc0b581e0f51087d" providerId="LiveId" clId="{4A790EEA-180E-4026-9A0E-F772E571414B}" dt="2021-10-06T01:42:09.181" v="28" actId="26606"/>
          <ac:cxnSpMkLst>
            <pc:docMk/>
            <pc:sldMk cId="334855180" sldId="274"/>
            <ac:cxnSpMk id="12" creationId="{FBC3B7EE-8632-4756-A078-1B3B0DF3B53E}"/>
          </ac:cxnSpMkLst>
        </pc:cxnChg>
      </pc:sldChg>
      <pc:sldChg chg="addSp delSp modSp mod setBg setClrOvrMap delDesignElem">
        <pc:chgData name="Javiera Villarroel Rojas" userId="dc0b581e0f51087d" providerId="LiveId" clId="{4A790EEA-180E-4026-9A0E-F772E571414B}" dt="2021-10-23T06:47:01.756" v="2788" actId="13926"/>
        <pc:sldMkLst>
          <pc:docMk/>
          <pc:sldMk cId="1881224942" sldId="275"/>
        </pc:sldMkLst>
        <pc:spChg chg="mod">
          <ac:chgData name="Javiera Villarroel Rojas" userId="dc0b581e0f51087d" providerId="LiveId" clId="{4A790EEA-180E-4026-9A0E-F772E571414B}" dt="2021-10-21T23:33:45.423" v="1915" actId="26606"/>
          <ac:spMkLst>
            <pc:docMk/>
            <pc:sldMk cId="1881224942" sldId="275"/>
            <ac:spMk id="2" creationId="{F85AC7C7-6AA0-4FD0-9552-6E56B97923CC}"/>
          </ac:spMkLst>
        </pc:spChg>
        <pc:spChg chg="mod">
          <ac:chgData name="Javiera Villarroel Rojas" userId="dc0b581e0f51087d" providerId="LiveId" clId="{4A790EEA-180E-4026-9A0E-F772E571414B}" dt="2021-10-23T06:47:01.756" v="2788" actId="13926"/>
          <ac:spMkLst>
            <pc:docMk/>
            <pc:sldMk cId="1881224942" sldId="275"/>
            <ac:spMk id="3" creationId="{AACF66C4-4DFE-4E1D-AC1A-1E7122DD988B}"/>
          </ac:spMkLst>
        </pc:spChg>
        <pc:spChg chg="add del">
          <ac:chgData name="Javiera Villarroel Rojas" userId="dc0b581e0f51087d" providerId="LiveId" clId="{4A790EEA-180E-4026-9A0E-F772E571414B}" dt="2021-10-21T23:34:13.546" v="1919" actId="26606"/>
          <ac:spMkLst>
            <pc:docMk/>
            <pc:sldMk cId="1881224942" sldId="275"/>
            <ac:spMk id="5" creationId="{A10C41F2-1746-4431-9B52-B9F147A896B8}"/>
          </ac:spMkLst>
        </pc:spChg>
        <pc:spChg chg="add del">
          <ac:chgData name="Javiera Villarroel Rojas" userId="dc0b581e0f51087d" providerId="LiveId" clId="{4A790EEA-180E-4026-9A0E-F772E571414B}" dt="2021-10-21T23:34:13.546" v="1919" actId="26606"/>
          <ac:spMkLst>
            <pc:docMk/>
            <pc:sldMk cId="1881224942" sldId="275"/>
            <ac:spMk id="6" creationId="{7984928E-D694-4849-BBAD-D7C7DC405478}"/>
          </ac:spMkLst>
        </pc:spChg>
        <pc:spChg chg="add del">
          <ac:chgData name="Javiera Villarroel Rojas" userId="dc0b581e0f51087d" providerId="LiveId" clId="{4A790EEA-180E-4026-9A0E-F772E571414B}" dt="2021-10-21T23:33:45.402" v="1914" actId="26606"/>
          <ac:spMkLst>
            <pc:docMk/>
            <pc:sldMk cId="1881224942" sldId="275"/>
            <ac:spMk id="8" creationId="{A10C41F2-1746-4431-9B52-B9F147A896B8}"/>
          </ac:spMkLst>
        </pc:spChg>
        <pc:spChg chg="add del">
          <ac:chgData name="Javiera Villarroel Rojas" userId="dc0b581e0f51087d" providerId="LiveId" clId="{4A790EEA-180E-4026-9A0E-F772E571414B}" dt="2021-10-21T23:34:20.876" v="1921" actId="26606"/>
          <ac:spMkLst>
            <pc:docMk/>
            <pc:sldMk cId="1881224942" sldId="275"/>
            <ac:spMk id="9" creationId="{A10C41F2-1746-4431-9B52-B9F147A896B8}"/>
          </ac:spMkLst>
        </pc:spChg>
        <pc:spChg chg="add del">
          <ac:chgData name="Javiera Villarroel Rojas" userId="dc0b581e0f51087d" providerId="LiveId" clId="{4A790EEA-180E-4026-9A0E-F772E571414B}" dt="2021-10-21T23:33:45.402" v="1914" actId="26606"/>
          <ac:spMkLst>
            <pc:docMk/>
            <pc:sldMk cId="1881224942" sldId="275"/>
            <ac:spMk id="10" creationId="{7984928E-D694-4849-BBAD-D7C7DC405478}"/>
          </ac:spMkLst>
        </pc:spChg>
        <pc:spChg chg="add del">
          <ac:chgData name="Javiera Villarroel Rojas" userId="dc0b581e0f51087d" providerId="LiveId" clId="{4A790EEA-180E-4026-9A0E-F772E571414B}" dt="2021-10-21T23:34:20.876" v="1921" actId="26606"/>
          <ac:spMkLst>
            <pc:docMk/>
            <pc:sldMk cId="1881224942" sldId="275"/>
            <ac:spMk id="11" creationId="{B695F8C5-0ED1-4C24-877A-A9E15A1C6430}"/>
          </ac:spMkLst>
        </pc:spChg>
        <pc:spChg chg="add del">
          <ac:chgData name="Javiera Villarroel Rojas" userId="dc0b581e0f51087d" providerId="LiveId" clId="{4A790EEA-180E-4026-9A0E-F772E571414B}" dt="2021-10-21T23:34:20.876" v="1921" actId="26606"/>
          <ac:spMkLst>
            <pc:docMk/>
            <pc:sldMk cId="1881224942" sldId="275"/>
            <ac:spMk id="13" creationId="{7984928E-D694-4849-BBAD-D7C7DC405478}"/>
          </ac:spMkLst>
        </pc:spChg>
        <pc:spChg chg="add del">
          <ac:chgData name="Javiera Villarroel Rojas" userId="dc0b581e0f51087d" providerId="LiveId" clId="{4A790EEA-180E-4026-9A0E-F772E571414B}" dt="2021-10-21T23:34:21.477" v="1922"/>
          <ac:spMkLst>
            <pc:docMk/>
            <pc:sldMk cId="1881224942" sldId="275"/>
            <ac:spMk id="15" creationId="{A10C41F2-1746-4431-9B52-B9F147A896B8}"/>
          </ac:spMkLst>
        </pc:spChg>
        <pc:spChg chg="add del">
          <ac:chgData name="Javiera Villarroel Rojas" userId="dc0b581e0f51087d" providerId="LiveId" clId="{4A790EEA-180E-4026-9A0E-F772E571414B}" dt="2021-10-21T23:34:21.477" v="1922"/>
          <ac:spMkLst>
            <pc:docMk/>
            <pc:sldMk cId="1881224942" sldId="275"/>
            <ac:spMk id="16" creationId="{B695F8C5-0ED1-4C24-877A-A9E15A1C6430}"/>
          </ac:spMkLst>
        </pc:spChg>
        <pc:spChg chg="add del">
          <ac:chgData name="Javiera Villarroel Rojas" userId="dc0b581e0f51087d" providerId="LiveId" clId="{4A790EEA-180E-4026-9A0E-F772E571414B}" dt="2021-10-21T23:34:21.477" v="1922"/>
          <ac:spMkLst>
            <pc:docMk/>
            <pc:sldMk cId="1881224942" sldId="275"/>
            <ac:spMk id="17" creationId="{7984928E-D694-4849-BBAD-D7C7DC405478}"/>
          </ac:spMkLst>
        </pc:spChg>
        <pc:cxnChg chg="add del">
          <ac:chgData name="Javiera Villarroel Rojas" userId="dc0b581e0f51087d" providerId="LiveId" clId="{4A790EEA-180E-4026-9A0E-F772E571414B}" dt="2021-10-21T23:34:13.546" v="1919" actId="26606"/>
          <ac:cxnSpMkLst>
            <pc:docMk/>
            <pc:sldMk cId="1881224942" sldId="275"/>
            <ac:cxnSpMk id="7" creationId="{99237721-19CF-41B1-AA0A-E1E1A8282D52}"/>
          </ac:cxnSpMkLst>
        </pc:cxnChg>
        <pc:cxnChg chg="add del">
          <ac:chgData name="Javiera Villarroel Rojas" userId="dc0b581e0f51087d" providerId="LiveId" clId="{4A790EEA-180E-4026-9A0E-F772E571414B}" dt="2021-10-21T23:33:45.402" v="1914" actId="26606"/>
          <ac:cxnSpMkLst>
            <pc:docMk/>
            <pc:sldMk cId="1881224942" sldId="275"/>
            <ac:cxnSpMk id="12" creationId="{99237721-19CF-41B1-AA0A-E1E1A8282D52}"/>
          </ac:cxnSpMkLst>
        </pc:cxnChg>
        <pc:cxnChg chg="add del">
          <ac:chgData name="Javiera Villarroel Rojas" userId="dc0b581e0f51087d" providerId="LiveId" clId="{4A790EEA-180E-4026-9A0E-F772E571414B}" dt="2021-10-21T23:34:21.477" v="1922"/>
          <ac:cxnSpMkLst>
            <pc:docMk/>
            <pc:sldMk cId="1881224942" sldId="275"/>
            <ac:cxnSpMk id="14" creationId="{99237721-19CF-41B1-AA0A-E1E1A8282D52}"/>
          </ac:cxnSpMkLst>
        </pc:cxnChg>
        <pc:cxnChg chg="add del">
          <ac:chgData name="Javiera Villarroel Rojas" userId="dc0b581e0f51087d" providerId="LiveId" clId="{4A790EEA-180E-4026-9A0E-F772E571414B}" dt="2021-10-21T23:34:20.876" v="1921" actId="26606"/>
          <ac:cxnSpMkLst>
            <pc:docMk/>
            <pc:sldMk cId="1881224942" sldId="275"/>
            <ac:cxnSpMk id="18" creationId="{99237721-19CF-41B1-AA0A-E1E1A8282D52}"/>
          </ac:cxnSpMkLst>
        </pc:cxnChg>
      </pc:sldChg>
      <pc:sldChg chg="modSp mod">
        <pc:chgData name="Javiera Villarroel Rojas" userId="dc0b581e0f51087d" providerId="LiveId" clId="{4A790EEA-180E-4026-9A0E-F772E571414B}" dt="2021-10-19T07:35:10.523" v="1087" actId="1076"/>
        <pc:sldMkLst>
          <pc:docMk/>
          <pc:sldMk cId="3802082312" sldId="276"/>
        </pc:sldMkLst>
        <pc:spChg chg="mod">
          <ac:chgData name="Javiera Villarroel Rojas" userId="dc0b581e0f51087d" providerId="LiveId" clId="{4A790EEA-180E-4026-9A0E-F772E571414B}" dt="2021-10-19T07:35:10.523" v="1087" actId="1076"/>
          <ac:spMkLst>
            <pc:docMk/>
            <pc:sldMk cId="3802082312" sldId="276"/>
            <ac:spMk id="2" creationId="{0E32E623-5603-47BB-A618-DA48CFEC77B9}"/>
          </ac:spMkLst>
        </pc:spChg>
        <pc:spChg chg="mod">
          <ac:chgData name="Javiera Villarroel Rojas" userId="dc0b581e0f51087d" providerId="LiveId" clId="{4A790EEA-180E-4026-9A0E-F772E571414B}" dt="2021-10-19T07:35:07.784" v="1086" actId="1076"/>
          <ac:spMkLst>
            <pc:docMk/>
            <pc:sldMk cId="3802082312" sldId="276"/>
            <ac:spMk id="3" creationId="{72B905B9-3F13-4C44-ABDB-E780DB298E23}"/>
          </ac:spMkLst>
        </pc:spChg>
      </pc:sldChg>
      <pc:sldChg chg="modSp mod ord">
        <pc:chgData name="Javiera Villarroel Rojas" userId="dc0b581e0f51087d" providerId="LiveId" clId="{4A790EEA-180E-4026-9A0E-F772E571414B}" dt="2021-10-19T07:36:11.327" v="1095"/>
        <pc:sldMkLst>
          <pc:docMk/>
          <pc:sldMk cId="562112418" sldId="277"/>
        </pc:sldMkLst>
        <pc:spChg chg="mod">
          <ac:chgData name="Javiera Villarroel Rojas" userId="dc0b581e0f51087d" providerId="LiveId" clId="{4A790EEA-180E-4026-9A0E-F772E571414B}" dt="2021-10-19T07:34:00.640" v="1077" actId="1076"/>
          <ac:spMkLst>
            <pc:docMk/>
            <pc:sldMk cId="562112418" sldId="277"/>
            <ac:spMk id="3" creationId="{40E6C5B0-2D2A-4543-835F-37801D8C7907}"/>
          </ac:spMkLst>
        </pc:spChg>
      </pc:sldChg>
      <pc:sldChg chg="modSp mod">
        <pc:chgData name="Javiera Villarroel Rojas" userId="dc0b581e0f51087d" providerId="LiveId" clId="{4A790EEA-180E-4026-9A0E-F772E571414B}" dt="2021-10-21T06:22:27.890" v="1773"/>
        <pc:sldMkLst>
          <pc:docMk/>
          <pc:sldMk cId="2276869042" sldId="278"/>
        </pc:sldMkLst>
        <pc:spChg chg="mod">
          <ac:chgData name="Javiera Villarroel Rojas" userId="dc0b581e0f51087d" providerId="LiveId" clId="{4A790EEA-180E-4026-9A0E-F772E571414B}" dt="2021-10-21T06:22:27.890" v="1773"/>
          <ac:spMkLst>
            <pc:docMk/>
            <pc:sldMk cId="2276869042" sldId="278"/>
            <ac:spMk id="2" creationId="{561BB7C1-D067-4D63-B347-BFFFBE7001E0}"/>
          </ac:spMkLst>
        </pc:spChg>
        <pc:spChg chg="mod">
          <ac:chgData name="Javiera Villarroel Rojas" userId="dc0b581e0f51087d" providerId="LiveId" clId="{4A790EEA-180E-4026-9A0E-F772E571414B}" dt="2021-10-21T06:22:27.890" v="1773"/>
          <ac:spMkLst>
            <pc:docMk/>
            <pc:sldMk cId="2276869042" sldId="278"/>
            <ac:spMk id="3" creationId="{3B230C63-A827-44A0-BB78-350BAF561218}"/>
          </ac:spMkLst>
        </pc:spChg>
      </pc:sldChg>
      <pc:sldChg chg="addSp delSp modSp mod">
        <pc:chgData name="Javiera Villarroel Rojas" userId="dc0b581e0f51087d" providerId="LiveId" clId="{4A790EEA-180E-4026-9A0E-F772E571414B}" dt="2021-10-23T06:46:28.916" v="2782" actId="1076"/>
        <pc:sldMkLst>
          <pc:docMk/>
          <pc:sldMk cId="1805288371" sldId="280"/>
        </pc:sldMkLst>
        <pc:spChg chg="mod">
          <ac:chgData name="Javiera Villarroel Rojas" userId="dc0b581e0f51087d" providerId="LiveId" clId="{4A790EEA-180E-4026-9A0E-F772E571414B}" dt="2021-10-23T06:46:26.071" v="2781" actId="1076"/>
          <ac:spMkLst>
            <pc:docMk/>
            <pc:sldMk cId="1805288371" sldId="280"/>
            <ac:spMk id="2" creationId="{FEE1B665-D599-4918-80EC-EBFD63556998}"/>
          </ac:spMkLst>
        </pc:spChg>
        <pc:spChg chg="mod">
          <ac:chgData name="Javiera Villarroel Rojas" userId="dc0b581e0f51087d" providerId="LiveId" clId="{4A790EEA-180E-4026-9A0E-F772E571414B}" dt="2021-10-19T05:58:42.446" v="954" actId="14100"/>
          <ac:spMkLst>
            <pc:docMk/>
            <pc:sldMk cId="1805288371" sldId="280"/>
            <ac:spMk id="3" creationId="{C53E4E3B-6CD6-4A0E-A7BE-F87C0A429332}"/>
          </ac:spMkLst>
        </pc:spChg>
        <pc:picChg chg="add del mod">
          <ac:chgData name="Javiera Villarroel Rojas" userId="dc0b581e0f51087d" providerId="LiveId" clId="{4A790EEA-180E-4026-9A0E-F772E571414B}" dt="2021-10-23T06:45:29.803" v="2766" actId="478"/>
          <ac:picMkLst>
            <pc:docMk/>
            <pc:sldMk cId="1805288371" sldId="280"/>
            <ac:picMk id="4" creationId="{8C03B95E-35BE-4457-9BDE-7103860F1B87}"/>
          </ac:picMkLst>
        </pc:picChg>
        <pc:picChg chg="add mod modCrop">
          <ac:chgData name="Javiera Villarroel Rojas" userId="dc0b581e0f51087d" providerId="LiveId" clId="{4A790EEA-180E-4026-9A0E-F772E571414B}" dt="2021-10-23T06:46:03.344" v="2774" actId="1076"/>
          <ac:picMkLst>
            <pc:docMk/>
            <pc:sldMk cId="1805288371" sldId="280"/>
            <ac:picMk id="5" creationId="{29AE713D-F078-4354-8EB7-67405E63C029}"/>
          </ac:picMkLst>
        </pc:picChg>
        <pc:picChg chg="add mod">
          <ac:chgData name="Javiera Villarroel Rojas" userId="dc0b581e0f51087d" providerId="LiveId" clId="{4A790EEA-180E-4026-9A0E-F772E571414B}" dt="2021-10-23T06:46:28.916" v="2782" actId="1076"/>
          <ac:picMkLst>
            <pc:docMk/>
            <pc:sldMk cId="1805288371" sldId="280"/>
            <ac:picMk id="6" creationId="{CC3F2B88-9B5C-4132-A480-9DAA3C941F60}"/>
          </ac:picMkLst>
        </pc:picChg>
        <pc:picChg chg="add del mod">
          <ac:chgData name="Javiera Villarroel Rojas" userId="dc0b581e0f51087d" providerId="LiveId" clId="{4A790EEA-180E-4026-9A0E-F772E571414B}" dt="2021-10-23T06:45:47.119" v="2771" actId="478"/>
          <ac:picMkLst>
            <pc:docMk/>
            <pc:sldMk cId="1805288371" sldId="280"/>
            <ac:picMk id="7" creationId="{1DDB3B0E-7289-4DA5-802F-B178F8297F2B}"/>
          </ac:picMkLst>
        </pc:picChg>
      </pc:sldChg>
      <pc:sldChg chg="addSp delSp modSp mod ord setBg modClrScheme delDesignElem chgLayout">
        <pc:chgData name="Javiera Villarroel Rojas" userId="dc0b581e0f51087d" providerId="LiveId" clId="{4A790EEA-180E-4026-9A0E-F772E571414B}" dt="2021-10-23T06:45:12.386" v="2763" actId="20577"/>
        <pc:sldMkLst>
          <pc:docMk/>
          <pc:sldMk cId="2034293433" sldId="281"/>
        </pc:sldMkLst>
        <pc:spChg chg="mod ord">
          <ac:chgData name="Javiera Villarroel Rojas" userId="dc0b581e0f51087d" providerId="LiveId" clId="{4A790EEA-180E-4026-9A0E-F772E571414B}" dt="2021-10-23T06:45:05.469" v="2669" actId="122"/>
          <ac:spMkLst>
            <pc:docMk/>
            <pc:sldMk cId="2034293433" sldId="281"/>
            <ac:spMk id="2" creationId="{3C0DBAA9-50EC-42A3-894C-3DCDC691E461}"/>
          </ac:spMkLst>
        </pc:spChg>
        <pc:spChg chg="del mod ord">
          <ac:chgData name="Javiera Villarroel Rojas" userId="dc0b581e0f51087d" providerId="LiveId" clId="{4A790EEA-180E-4026-9A0E-F772E571414B}" dt="2021-10-21T22:14:05.489" v="1861" actId="700"/>
          <ac:spMkLst>
            <pc:docMk/>
            <pc:sldMk cId="2034293433" sldId="281"/>
            <ac:spMk id="3" creationId="{79A8CC8D-58B8-43ED-B6C7-9924DFC4B203}"/>
          </ac:spMkLst>
        </pc:spChg>
        <pc:spChg chg="add mod ord">
          <ac:chgData name="Javiera Villarroel Rojas" userId="dc0b581e0f51087d" providerId="LiveId" clId="{4A790EEA-180E-4026-9A0E-F772E571414B}" dt="2021-10-23T06:45:12.386" v="2763" actId="20577"/>
          <ac:spMkLst>
            <pc:docMk/>
            <pc:sldMk cId="2034293433" sldId="281"/>
            <ac:spMk id="6" creationId="{FCA6CE82-B2B1-48D6-A299-44E15535C022}"/>
          </ac:spMkLst>
        </pc:spChg>
        <pc:spChg chg="add del">
          <ac:chgData name="Javiera Villarroel Rojas" userId="dc0b581e0f51087d" providerId="LiveId" clId="{4A790EEA-180E-4026-9A0E-F772E571414B}" dt="2021-10-21T22:13:45.146" v="1855" actId="26606"/>
          <ac:spMkLst>
            <pc:docMk/>
            <pc:sldMk cId="2034293433" sldId="281"/>
            <ac:spMk id="10" creationId="{6CA9EDB9-10A3-4E3D-A3F2-8FACB7BCB0AA}"/>
          </ac:spMkLst>
        </pc:spChg>
        <pc:spChg chg="add del">
          <ac:chgData name="Javiera Villarroel Rojas" userId="dc0b581e0f51087d" providerId="LiveId" clId="{4A790EEA-180E-4026-9A0E-F772E571414B}" dt="2021-10-21T22:13:45.146" v="1855" actId="26606"/>
          <ac:spMkLst>
            <pc:docMk/>
            <pc:sldMk cId="2034293433" sldId="281"/>
            <ac:spMk id="12" creationId="{FBF8E919-06A0-45DF-859F-F31C21D45375}"/>
          </ac:spMkLst>
        </pc:spChg>
        <pc:spChg chg="add del">
          <ac:chgData name="Javiera Villarroel Rojas" userId="dc0b581e0f51087d" providerId="LiveId" clId="{4A790EEA-180E-4026-9A0E-F772E571414B}" dt="2021-10-21T22:15:02.316" v="1873" actId="26606"/>
          <ac:spMkLst>
            <pc:docMk/>
            <pc:sldMk cId="2034293433" sldId="281"/>
            <ac:spMk id="13" creationId="{6EAAB671-E1B2-4834-B3F6-E0A2D3BE861F}"/>
          </ac:spMkLst>
        </pc:spChg>
        <pc:spChg chg="add del">
          <ac:chgData name="Javiera Villarroel Rojas" userId="dc0b581e0f51087d" providerId="LiveId" clId="{4A790EEA-180E-4026-9A0E-F772E571414B}" dt="2021-10-21T22:15:02.316" v="1873" actId="26606"/>
          <ac:spMkLst>
            <pc:docMk/>
            <pc:sldMk cId="2034293433" sldId="281"/>
            <ac:spMk id="15" creationId="{3C5ED0A0-6E58-4828-B5E9-FA61FD864165}"/>
          </ac:spMkLst>
        </pc:spChg>
        <pc:spChg chg="add del">
          <ac:chgData name="Javiera Villarroel Rojas" userId="dc0b581e0f51087d" providerId="LiveId" clId="{4A790EEA-180E-4026-9A0E-F772E571414B}" dt="2021-10-21T22:13:45.146" v="1855" actId="26606"/>
          <ac:spMkLst>
            <pc:docMk/>
            <pc:sldMk cId="2034293433" sldId="281"/>
            <ac:spMk id="16" creationId="{68B0F044-334E-4334-8028-2678C9443529}"/>
          </ac:spMkLst>
        </pc:spChg>
        <pc:spChg chg="add del">
          <ac:chgData name="Javiera Villarroel Rojas" userId="dc0b581e0f51087d" providerId="LiveId" clId="{4A790EEA-180E-4026-9A0E-F772E571414B}" dt="2021-10-21T22:13:51.324" v="1857" actId="26606"/>
          <ac:spMkLst>
            <pc:docMk/>
            <pc:sldMk cId="2034293433" sldId="281"/>
            <ac:spMk id="18" creationId="{74282977-2020-43C5-80C3-4191585FC680}"/>
          </ac:spMkLst>
        </pc:spChg>
        <pc:spChg chg="add del">
          <ac:chgData name="Javiera Villarroel Rojas" userId="dc0b581e0f51087d" providerId="LiveId" clId="{4A790EEA-180E-4026-9A0E-F772E571414B}" dt="2021-10-21T22:13:51.324" v="1857" actId="26606"/>
          <ac:spMkLst>
            <pc:docMk/>
            <pc:sldMk cId="2034293433" sldId="281"/>
            <ac:spMk id="19" creationId="{330AC953-B288-47C9-81F1-FED6F35D9568}"/>
          </ac:spMkLst>
        </pc:spChg>
        <pc:spChg chg="add del">
          <ac:chgData name="Javiera Villarroel Rojas" userId="dc0b581e0f51087d" providerId="LiveId" clId="{4A790EEA-180E-4026-9A0E-F772E571414B}" dt="2021-10-21T22:13:51.324" v="1857" actId="26606"/>
          <ac:spMkLst>
            <pc:docMk/>
            <pc:sldMk cId="2034293433" sldId="281"/>
            <ac:spMk id="20" creationId="{47900B7A-23A2-42D5-9B0A-3CA9FD09B16F}"/>
          </ac:spMkLst>
        </pc:spChg>
        <pc:spChg chg="add del">
          <ac:chgData name="Javiera Villarroel Rojas" userId="dc0b581e0f51087d" providerId="LiveId" clId="{4A790EEA-180E-4026-9A0E-F772E571414B}" dt="2021-10-21T22:13:51.324" v="1857" actId="26606"/>
          <ac:spMkLst>
            <pc:docMk/>
            <pc:sldMk cId="2034293433" sldId="281"/>
            <ac:spMk id="21" creationId="{8505A565-CAE0-42F8-846B-CE1A8A39D6B2}"/>
          </ac:spMkLst>
        </pc:spChg>
        <pc:spChg chg="add del">
          <ac:chgData name="Javiera Villarroel Rojas" userId="dc0b581e0f51087d" providerId="LiveId" clId="{4A790EEA-180E-4026-9A0E-F772E571414B}" dt="2021-10-21T22:13:51.324" v="1857" actId="26606"/>
          <ac:spMkLst>
            <pc:docMk/>
            <pc:sldMk cId="2034293433" sldId="281"/>
            <ac:spMk id="22" creationId="{6647774E-7C53-4A79-999F-D9ABF004231E}"/>
          </ac:spMkLst>
        </pc:spChg>
        <pc:spChg chg="add del">
          <ac:chgData name="Javiera Villarroel Rojas" userId="dc0b581e0f51087d" providerId="LiveId" clId="{4A790EEA-180E-4026-9A0E-F772E571414B}" dt="2021-10-23T06:41:19.121" v="2598" actId="26606"/>
          <ac:spMkLst>
            <pc:docMk/>
            <pc:sldMk cId="2034293433" sldId="281"/>
            <ac:spMk id="23" creationId="{0F9ADC11-F6B8-4B69-8AC7-50377071A16C}"/>
          </ac:spMkLst>
        </pc:spChg>
        <pc:spChg chg="add del">
          <ac:chgData name="Javiera Villarroel Rojas" userId="dc0b581e0f51087d" providerId="LiveId" clId="{4A790EEA-180E-4026-9A0E-F772E571414B}" dt="2021-10-21T22:13:55.040" v="1859" actId="26606"/>
          <ac:spMkLst>
            <pc:docMk/>
            <pc:sldMk cId="2034293433" sldId="281"/>
            <ac:spMk id="24" creationId="{CCF07C38-75DA-4BD1-B024-42F495E4CD26}"/>
          </ac:spMkLst>
        </pc:spChg>
        <pc:spChg chg="add del">
          <ac:chgData name="Javiera Villarroel Rojas" userId="dc0b581e0f51087d" providerId="LiveId" clId="{4A790EEA-180E-4026-9A0E-F772E571414B}" dt="2021-10-21T22:13:55.040" v="1859" actId="26606"/>
          <ac:spMkLst>
            <pc:docMk/>
            <pc:sldMk cId="2034293433" sldId="281"/>
            <ac:spMk id="25" creationId="{65975D78-597D-490A-BF4D-47EFA67E6E1D}"/>
          </ac:spMkLst>
        </pc:spChg>
        <pc:spChg chg="add del">
          <ac:chgData name="Javiera Villarroel Rojas" userId="dc0b581e0f51087d" providerId="LiveId" clId="{4A790EEA-180E-4026-9A0E-F772E571414B}" dt="2021-10-23T06:41:19.121" v="2598" actId="26606"/>
          <ac:spMkLst>
            <pc:docMk/>
            <pc:sldMk cId="2034293433" sldId="281"/>
            <ac:spMk id="27" creationId="{8D98EE46-797C-45B8-8337-491B94E0583F}"/>
          </ac:spMkLst>
        </pc:spChg>
        <pc:spChg chg="add del">
          <ac:chgData name="Javiera Villarroel Rojas" userId="dc0b581e0f51087d" providerId="LiveId" clId="{4A790EEA-180E-4026-9A0E-F772E571414B}" dt="2021-10-21T22:14:05.489" v="1861" actId="700"/>
          <ac:spMkLst>
            <pc:docMk/>
            <pc:sldMk cId="2034293433" sldId="281"/>
            <ac:spMk id="28" creationId="{CE299F13-88C2-4D9E-889D-CE64427CFA51}"/>
          </ac:spMkLst>
        </pc:spChg>
        <pc:spChg chg="add del">
          <ac:chgData name="Javiera Villarroel Rojas" userId="dc0b581e0f51087d" providerId="LiveId" clId="{4A790EEA-180E-4026-9A0E-F772E571414B}" dt="2021-10-21T22:14:05.489" v="1861" actId="700"/>
          <ac:spMkLst>
            <pc:docMk/>
            <pc:sldMk cId="2034293433" sldId="281"/>
            <ac:spMk id="29" creationId="{A7E260F7-18DC-4246-B10B-21A338E8CD62}"/>
          </ac:spMkLst>
        </pc:spChg>
        <pc:spChg chg="add del">
          <ac:chgData name="Javiera Villarroel Rojas" userId="dc0b581e0f51087d" providerId="LiveId" clId="{4A790EEA-180E-4026-9A0E-F772E571414B}" dt="2021-10-23T06:41:19.121" v="2598" actId="26606"/>
          <ac:spMkLst>
            <pc:docMk/>
            <pc:sldMk cId="2034293433" sldId="281"/>
            <ac:spMk id="32" creationId="{619704C7-B579-43B7-89ED-555E6619AF92}"/>
          </ac:spMkLst>
        </pc:spChg>
        <pc:spChg chg="add">
          <ac:chgData name="Javiera Villarroel Rojas" userId="dc0b581e0f51087d" providerId="LiveId" clId="{4A790EEA-180E-4026-9A0E-F772E571414B}" dt="2021-10-23T06:41:19.121" v="2598" actId="26606"/>
          <ac:spMkLst>
            <pc:docMk/>
            <pc:sldMk cId="2034293433" sldId="281"/>
            <ac:spMk id="39" creationId="{0F9ADC11-F6B8-4B69-8AC7-50377071A16C}"/>
          </ac:spMkLst>
        </pc:spChg>
        <pc:spChg chg="add del">
          <ac:chgData name="Javiera Villarroel Rojas" userId="dc0b581e0f51087d" providerId="LiveId" clId="{4A790EEA-180E-4026-9A0E-F772E571414B}" dt="2021-10-23T06:41:06.718" v="2593" actId="26606"/>
          <ac:spMkLst>
            <pc:docMk/>
            <pc:sldMk cId="2034293433" sldId="281"/>
            <ac:spMk id="40" creationId="{6EAAB671-E1B2-4834-B3F6-E0A2D3BE861F}"/>
          </ac:spMkLst>
        </pc:spChg>
        <pc:spChg chg="add">
          <ac:chgData name="Javiera Villarroel Rojas" userId="dc0b581e0f51087d" providerId="LiveId" clId="{4A790EEA-180E-4026-9A0E-F772E571414B}" dt="2021-10-23T06:41:19.121" v="2598" actId="26606"/>
          <ac:spMkLst>
            <pc:docMk/>
            <pc:sldMk cId="2034293433" sldId="281"/>
            <ac:spMk id="41" creationId="{62AE8E50-35D4-4D5A-A4BB-168CBB027DA2}"/>
          </ac:spMkLst>
        </pc:spChg>
        <pc:spChg chg="add del">
          <ac:chgData name="Javiera Villarroel Rojas" userId="dc0b581e0f51087d" providerId="LiveId" clId="{4A790EEA-180E-4026-9A0E-F772E571414B}" dt="2021-10-23T06:41:06.718" v="2593" actId="26606"/>
          <ac:spMkLst>
            <pc:docMk/>
            <pc:sldMk cId="2034293433" sldId="281"/>
            <ac:spMk id="42" creationId="{3C5ED0A0-6E58-4828-B5E9-FA61FD864165}"/>
          </ac:spMkLst>
        </pc:spChg>
        <pc:spChg chg="add">
          <ac:chgData name="Javiera Villarroel Rojas" userId="dc0b581e0f51087d" providerId="LiveId" clId="{4A790EEA-180E-4026-9A0E-F772E571414B}" dt="2021-10-23T06:41:19.121" v="2598" actId="26606"/>
          <ac:spMkLst>
            <pc:docMk/>
            <pc:sldMk cId="2034293433" sldId="281"/>
            <ac:spMk id="43" creationId="{B94D87A0-BA55-4A8B-9FD6-6109543D2BD4}"/>
          </ac:spMkLst>
        </pc:spChg>
        <pc:spChg chg="add">
          <ac:chgData name="Javiera Villarroel Rojas" userId="dc0b581e0f51087d" providerId="LiveId" clId="{4A790EEA-180E-4026-9A0E-F772E571414B}" dt="2021-10-23T06:41:19.121" v="2598" actId="26606"/>
          <ac:spMkLst>
            <pc:docMk/>
            <pc:sldMk cId="2034293433" sldId="281"/>
            <ac:spMk id="45" creationId="{1B26E892-1320-40AA-9CA1-246721C18768}"/>
          </ac:spMkLst>
        </pc:spChg>
        <pc:picChg chg="add del mod">
          <ac:chgData name="Javiera Villarroel Rojas" userId="dc0b581e0f51087d" providerId="LiveId" clId="{4A790EEA-180E-4026-9A0E-F772E571414B}" dt="2021-10-21T22:14:46.372" v="1870" actId="478"/>
          <ac:picMkLst>
            <pc:docMk/>
            <pc:sldMk cId="2034293433" sldId="281"/>
            <ac:picMk id="4" creationId="{09295EC8-85A5-4F65-827F-5362426B1ABF}"/>
          </ac:picMkLst>
        </pc:picChg>
        <pc:picChg chg="add del mod">
          <ac:chgData name="Javiera Villarroel Rojas" userId="dc0b581e0f51087d" providerId="LiveId" clId="{4A790EEA-180E-4026-9A0E-F772E571414B}" dt="2021-10-21T22:14:58.596" v="1872" actId="478"/>
          <ac:picMkLst>
            <pc:docMk/>
            <pc:sldMk cId="2034293433" sldId="281"/>
            <ac:picMk id="5" creationId="{C0BF709C-5A70-48D1-82B3-FD7C803A3191}"/>
          </ac:picMkLst>
        </pc:picChg>
        <pc:picChg chg="add del mod">
          <ac:chgData name="Javiera Villarroel Rojas" userId="dc0b581e0f51087d" providerId="LiveId" clId="{4A790EEA-180E-4026-9A0E-F772E571414B}" dt="2021-10-23T06:41:16.014" v="2597"/>
          <ac:picMkLst>
            <pc:docMk/>
            <pc:sldMk cId="2034293433" sldId="281"/>
            <ac:picMk id="33" creationId="{912402A5-25BF-4353-9B9A-5A5E8881B7E0}"/>
          </ac:picMkLst>
        </pc:picChg>
        <pc:picChg chg="add mod modCrop">
          <ac:chgData name="Javiera Villarroel Rojas" userId="dc0b581e0f51087d" providerId="LiveId" clId="{4A790EEA-180E-4026-9A0E-F772E571414B}" dt="2021-10-23T06:44:46.880" v="2649" actId="1076"/>
          <ac:picMkLst>
            <pc:docMk/>
            <pc:sldMk cId="2034293433" sldId="281"/>
            <ac:picMk id="44" creationId="{48DB40EC-8BC1-4D88-BCF7-34928550CBD1}"/>
          </ac:picMkLst>
        </pc:picChg>
        <pc:picChg chg="add del mod modCrop">
          <ac:chgData name="Javiera Villarroel Rojas" userId="dc0b581e0f51087d" providerId="LiveId" clId="{4A790EEA-180E-4026-9A0E-F772E571414B}" dt="2021-10-23T06:43:01.345" v="2619" actId="478"/>
          <ac:picMkLst>
            <pc:docMk/>
            <pc:sldMk cId="2034293433" sldId="281"/>
            <ac:picMk id="46" creationId="{0F77661B-B6E5-42C8-8713-8D81177B2100}"/>
          </ac:picMkLst>
        </pc:picChg>
        <pc:picChg chg="add mod modCrop">
          <ac:chgData name="Javiera Villarroel Rojas" userId="dc0b581e0f51087d" providerId="LiveId" clId="{4A790EEA-180E-4026-9A0E-F772E571414B}" dt="2021-10-23T06:44:51.870" v="2650" actId="1076"/>
          <ac:picMkLst>
            <pc:docMk/>
            <pc:sldMk cId="2034293433" sldId="281"/>
            <ac:picMk id="48" creationId="{A1EB455E-AEBD-4A5F-8320-87D50FC0DC3F}"/>
          </ac:picMkLst>
        </pc:picChg>
        <pc:cxnChg chg="add del">
          <ac:chgData name="Javiera Villarroel Rojas" userId="dc0b581e0f51087d" providerId="LiveId" clId="{4A790EEA-180E-4026-9A0E-F772E571414B}" dt="2021-10-21T22:15:02.316" v="1873" actId="26606"/>
          <ac:cxnSpMkLst>
            <pc:docMk/>
            <pc:sldMk cId="2034293433" sldId="281"/>
            <ac:cxnSpMk id="11" creationId="{B73DEAEA-BFDB-410C-89E7-02514506C826}"/>
          </ac:cxnSpMkLst>
        </pc:cxnChg>
        <pc:cxnChg chg="add del">
          <ac:chgData name="Javiera Villarroel Rojas" userId="dc0b581e0f51087d" providerId="LiveId" clId="{4A790EEA-180E-4026-9A0E-F772E571414B}" dt="2021-10-21T22:13:45.146" v="1855" actId="26606"/>
          <ac:cxnSpMkLst>
            <pc:docMk/>
            <pc:sldMk cId="2034293433" sldId="281"/>
            <ac:cxnSpMk id="14" creationId="{192CBAE1-7D8F-4CDA-A119-21B58D12845A}"/>
          </ac:cxnSpMkLst>
        </pc:cxnChg>
        <pc:cxnChg chg="add del">
          <ac:chgData name="Javiera Villarroel Rojas" userId="dc0b581e0f51087d" providerId="LiveId" clId="{4A790EEA-180E-4026-9A0E-F772E571414B}" dt="2021-10-23T06:41:19.121" v="2598" actId="26606"/>
          <ac:cxnSpMkLst>
            <pc:docMk/>
            <pc:sldMk cId="2034293433" sldId="281"/>
            <ac:cxnSpMk id="17" creationId="{C9D6DD36-50FE-47C1-8D00-3D3C4187ECFA}"/>
          </ac:cxnSpMkLst>
        </pc:cxnChg>
        <pc:cxnChg chg="add del">
          <ac:chgData name="Javiera Villarroel Rojas" userId="dc0b581e0f51087d" providerId="LiveId" clId="{4A790EEA-180E-4026-9A0E-F772E571414B}" dt="2021-10-21T22:13:55.040" v="1859" actId="26606"/>
          <ac:cxnSpMkLst>
            <pc:docMk/>
            <pc:sldMk cId="2034293433" sldId="281"/>
            <ac:cxnSpMk id="26" creationId="{E31C6053-ED2E-4408-8AF0-3026671DCEA1}"/>
          </ac:cxnSpMkLst>
        </pc:cxnChg>
        <pc:cxnChg chg="add del">
          <ac:chgData name="Javiera Villarroel Rojas" userId="dc0b581e0f51087d" providerId="LiveId" clId="{4A790EEA-180E-4026-9A0E-F772E571414B}" dt="2021-10-21T22:14:05.489" v="1861" actId="700"/>
          <ac:cxnSpMkLst>
            <pc:docMk/>
            <pc:sldMk cId="2034293433" sldId="281"/>
            <ac:cxnSpMk id="30" creationId="{7F808C54-C691-40B5-9B8F-54FFE05779D8}"/>
          </ac:cxnSpMkLst>
        </pc:cxnChg>
        <pc:cxnChg chg="add del">
          <ac:chgData name="Javiera Villarroel Rojas" userId="dc0b581e0f51087d" providerId="LiveId" clId="{4A790EEA-180E-4026-9A0E-F772E571414B}" dt="2021-10-23T06:41:19.121" v="2598" actId="26606"/>
          <ac:cxnSpMkLst>
            <pc:docMk/>
            <pc:sldMk cId="2034293433" sldId="281"/>
            <ac:cxnSpMk id="31" creationId="{4E4CA735-62CB-4665-AA7D-4A259E3F7CE6}"/>
          </ac:cxnSpMkLst>
        </pc:cxnChg>
        <pc:cxnChg chg="add">
          <ac:chgData name="Javiera Villarroel Rojas" userId="dc0b581e0f51087d" providerId="LiveId" clId="{4A790EEA-180E-4026-9A0E-F772E571414B}" dt="2021-10-23T06:41:19.121" v="2598" actId="26606"/>
          <ac:cxnSpMkLst>
            <pc:docMk/>
            <pc:sldMk cId="2034293433" sldId="281"/>
            <ac:cxnSpMk id="37" creationId="{C9D6DD36-50FE-47C1-8D00-3D3C4187ECFA}"/>
          </ac:cxnSpMkLst>
        </pc:cxnChg>
        <pc:cxnChg chg="add del">
          <ac:chgData name="Javiera Villarroel Rojas" userId="dc0b581e0f51087d" providerId="LiveId" clId="{4A790EEA-180E-4026-9A0E-F772E571414B}" dt="2021-10-23T06:41:06.718" v="2593" actId="26606"/>
          <ac:cxnSpMkLst>
            <pc:docMk/>
            <pc:sldMk cId="2034293433" sldId="281"/>
            <ac:cxnSpMk id="38" creationId="{B73DEAEA-BFDB-410C-89E7-02514506C826}"/>
          </ac:cxnSpMkLst>
        </pc:cxnChg>
        <pc:cxnChg chg="add">
          <ac:chgData name="Javiera Villarroel Rojas" userId="dc0b581e0f51087d" providerId="LiveId" clId="{4A790EEA-180E-4026-9A0E-F772E571414B}" dt="2021-10-23T06:41:19.121" v="2598" actId="26606"/>
          <ac:cxnSpMkLst>
            <pc:docMk/>
            <pc:sldMk cId="2034293433" sldId="281"/>
            <ac:cxnSpMk id="47" creationId="{C9A1F79C-E4D1-4AAE-BA11-3A09005252E3}"/>
          </ac:cxnSpMkLst>
        </pc:cxnChg>
      </pc:sldChg>
      <pc:sldChg chg="addSp delSp modSp new mod setBg setClrOvrMap delDesignElem">
        <pc:chgData name="Javiera Villarroel Rojas" userId="dc0b581e0f51087d" providerId="LiveId" clId="{4A790EEA-180E-4026-9A0E-F772E571414B}" dt="2021-10-23T06:40:25.663" v="2589" actId="1076"/>
        <pc:sldMkLst>
          <pc:docMk/>
          <pc:sldMk cId="1807669116" sldId="282"/>
        </pc:sldMkLst>
        <pc:spChg chg="mod">
          <ac:chgData name="Javiera Villarroel Rojas" userId="dc0b581e0f51087d" providerId="LiveId" clId="{4A790EEA-180E-4026-9A0E-F772E571414B}" dt="2021-10-23T06:39:33.720" v="2575" actId="20577"/>
          <ac:spMkLst>
            <pc:docMk/>
            <pc:sldMk cId="1807669116" sldId="282"/>
            <ac:spMk id="2" creationId="{EFD2D426-47AB-40CE-8D12-9A180AFFF75B}"/>
          </ac:spMkLst>
        </pc:spChg>
        <pc:spChg chg="del mod">
          <ac:chgData name="Javiera Villarroel Rojas" userId="dc0b581e0f51087d" providerId="LiveId" clId="{4A790EEA-180E-4026-9A0E-F772E571414B}" dt="2021-10-23T06:39:56.819" v="2583" actId="478"/>
          <ac:spMkLst>
            <pc:docMk/>
            <pc:sldMk cId="1807669116" sldId="282"/>
            <ac:spMk id="3" creationId="{72B48615-E2C2-420C-A66E-CC550524BD00}"/>
          </ac:spMkLst>
        </pc:spChg>
        <pc:spChg chg="add mod">
          <ac:chgData name="Javiera Villarroel Rojas" userId="dc0b581e0f51087d" providerId="LiveId" clId="{4A790EEA-180E-4026-9A0E-F772E571414B}" dt="2021-10-23T06:39:48.487" v="2581" actId="1076"/>
          <ac:spMkLst>
            <pc:docMk/>
            <pc:sldMk cId="1807669116" sldId="282"/>
            <ac:spMk id="6" creationId="{DFEC99BC-8685-47B5-BE6E-5D5D55BDD5E7}"/>
          </ac:spMkLst>
        </pc:spChg>
        <pc:spChg chg="add mod">
          <ac:chgData name="Javiera Villarroel Rojas" userId="dc0b581e0f51087d" providerId="LiveId" clId="{4A790EEA-180E-4026-9A0E-F772E571414B}" dt="2021-10-23T06:40:25.663" v="2589" actId="1076"/>
          <ac:spMkLst>
            <pc:docMk/>
            <pc:sldMk cId="1807669116" sldId="282"/>
            <ac:spMk id="11" creationId="{88890C0E-08EC-4F3C-87A7-F665EC673786}"/>
          </ac:spMkLst>
        </pc:spChg>
        <pc:spChg chg="add del mod">
          <ac:chgData name="Javiera Villarroel Rojas" userId="dc0b581e0f51087d" providerId="LiveId" clId="{4A790EEA-180E-4026-9A0E-F772E571414B}" dt="2021-10-23T06:40:02.091" v="2586" actId="478"/>
          <ac:spMkLst>
            <pc:docMk/>
            <pc:sldMk cId="1807669116" sldId="282"/>
            <ac:spMk id="12" creationId="{02147A3D-4138-425B-9EC4-487339EA4734}"/>
          </ac:spMkLst>
        </pc:spChg>
        <pc:picChg chg="add del mod">
          <ac:chgData name="Javiera Villarroel Rojas" userId="dc0b581e0f51087d" providerId="LiveId" clId="{4A790EEA-180E-4026-9A0E-F772E571414B}" dt="2021-10-23T06:39:59.090" v="2585" actId="478"/>
          <ac:picMkLst>
            <pc:docMk/>
            <pc:sldMk cId="1807669116" sldId="282"/>
            <ac:picMk id="5" creationId="{5EFE1AD7-CD40-4BC8-819D-CBA88A9188E7}"/>
          </ac:picMkLst>
        </pc:picChg>
        <pc:picChg chg="add del mod">
          <ac:chgData name="Javiera Villarroel Rojas" userId="dc0b581e0f51087d" providerId="LiveId" clId="{4A790EEA-180E-4026-9A0E-F772E571414B}" dt="2021-10-23T06:39:25.854" v="2566"/>
          <ac:picMkLst>
            <pc:docMk/>
            <pc:sldMk cId="1807669116" sldId="282"/>
            <ac:picMk id="7" creationId="{8C95CE96-DD73-4684-804D-CE1DA5F22BD0}"/>
          </ac:picMkLst>
        </pc:picChg>
        <pc:picChg chg="add del mod">
          <ac:chgData name="Javiera Villarroel Rojas" userId="dc0b581e0f51087d" providerId="LiveId" clId="{4A790EEA-180E-4026-9A0E-F772E571414B}" dt="2021-10-23T06:39:31.571" v="2568"/>
          <ac:picMkLst>
            <pc:docMk/>
            <pc:sldMk cId="1807669116" sldId="282"/>
            <ac:picMk id="8" creationId="{E1518AB8-3B14-4C24-B9A0-3616D7692073}"/>
          </ac:picMkLst>
        </pc:picChg>
        <pc:picChg chg="add del mod">
          <ac:chgData name="Javiera Villarroel Rojas" userId="dc0b581e0f51087d" providerId="LiveId" clId="{4A790EEA-180E-4026-9A0E-F772E571414B}" dt="2021-10-23T06:39:40.035" v="2578"/>
          <ac:picMkLst>
            <pc:docMk/>
            <pc:sldMk cId="1807669116" sldId="282"/>
            <ac:picMk id="9" creationId="{DD6FB298-A19A-4468-80A9-03A18F9CEA7D}"/>
          </ac:picMkLst>
        </pc:picChg>
        <pc:cxnChg chg="add del">
          <ac:chgData name="Javiera Villarroel Rojas" userId="dc0b581e0f51087d" providerId="LiveId" clId="{4A790EEA-180E-4026-9A0E-F772E571414B}" dt="2021-10-21T06:12:55.874" v="1641"/>
          <ac:cxnSpMkLst>
            <pc:docMk/>
            <pc:sldMk cId="1807669116" sldId="282"/>
            <ac:cxnSpMk id="9" creationId="{3FEFDF7D-B17C-4F16-B8BE-C55FFC7E295E}"/>
          </ac:cxnSpMkLst>
        </pc:cxnChg>
        <pc:cxnChg chg="add">
          <ac:chgData name="Javiera Villarroel Rojas" userId="dc0b581e0f51087d" providerId="LiveId" clId="{4A790EEA-180E-4026-9A0E-F772E571414B}" dt="2021-10-23T02:59:57.321" v="2507" actId="26606"/>
          <ac:cxnSpMkLst>
            <pc:docMk/>
            <pc:sldMk cId="1807669116" sldId="282"/>
            <ac:cxnSpMk id="10" creationId="{FBC3B7EE-8632-4756-A078-1B3B0DF3B53E}"/>
          </ac:cxnSpMkLst>
        </pc:cxnChg>
      </pc:sldChg>
      <pc:sldChg chg="modSp new mod ord">
        <pc:chgData name="Javiera Villarroel Rojas" userId="dc0b581e0f51087d" providerId="LiveId" clId="{4A790EEA-180E-4026-9A0E-F772E571414B}" dt="2021-10-22T05:49:59.162" v="2399" actId="20577"/>
        <pc:sldMkLst>
          <pc:docMk/>
          <pc:sldMk cId="3432512645" sldId="283"/>
        </pc:sldMkLst>
        <pc:spChg chg="mod">
          <ac:chgData name="Javiera Villarroel Rojas" userId="dc0b581e0f51087d" providerId="LiveId" clId="{4A790EEA-180E-4026-9A0E-F772E571414B}" dt="2021-10-21T06:22:27.890" v="1773"/>
          <ac:spMkLst>
            <pc:docMk/>
            <pc:sldMk cId="3432512645" sldId="283"/>
            <ac:spMk id="2" creationId="{EDAF1FF9-21A1-43E5-B4F0-24C62ABE341B}"/>
          </ac:spMkLst>
        </pc:spChg>
        <pc:spChg chg="mod">
          <ac:chgData name="Javiera Villarroel Rojas" userId="dc0b581e0f51087d" providerId="LiveId" clId="{4A790EEA-180E-4026-9A0E-F772E571414B}" dt="2021-10-22T05:49:59.162" v="2399" actId="20577"/>
          <ac:spMkLst>
            <pc:docMk/>
            <pc:sldMk cId="3432512645" sldId="283"/>
            <ac:spMk id="3" creationId="{605093BE-24D4-4914-B834-AAB22F883FE2}"/>
          </ac:spMkLst>
        </pc:spChg>
      </pc:sldChg>
      <pc:sldChg chg="addSp delSp modSp new mod setBg">
        <pc:chgData name="Javiera Villarroel Rojas" userId="dc0b581e0f51087d" providerId="LiveId" clId="{4A790EEA-180E-4026-9A0E-F772E571414B}" dt="2021-10-25T22:15:48.472" v="2856" actId="20577"/>
        <pc:sldMkLst>
          <pc:docMk/>
          <pc:sldMk cId="999020443" sldId="284"/>
        </pc:sldMkLst>
        <pc:spChg chg="mod">
          <ac:chgData name="Javiera Villarroel Rojas" userId="dc0b581e0f51087d" providerId="LiveId" clId="{4A790EEA-180E-4026-9A0E-F772E571414B}" dt="2021-10-25T22:15:48.472" v="2856" actId="20577"/>
          <ac:spMkLst>
            <pc:docMk/>
            <pc:sldMk cId="999020443" sldId="284"/>
            <ac:spMk id="2" creationId="{B86F9F53-9149-4DF0-8339-884A234DD0EE}"/>
          </ac:spMkLst>
        </pc:spChg>
        <pc:spChg chg="add del mod">
          <ac:chgData name="Javiera Villarroel Rojas" userId="dc0b581e0f51087d" providerId="LiveId" clId="{4A790EEA-180E-4026-9A0E-F772E571414B}" dt="2021-10-16T05:17:05.387" v="842" actId="478"/>
          <ac:spMkLst>
            <pc:docMk/>
            <pc:sldMk cId="999020443" sldId="284"/>
            <ac:spMk id="3" creationId="{A726C225-5FBB-42CE-8E21-E826AFD79595}"/>
          </ac:spMkLst>
        </pc:spChg>
        <pc:spChg chg="add del mod">
          <ac:chgData name="Javiera Villarroel Rojas" userId="dc0b581e0f51087d" providerId="LiveId" clId="{4A790EEA-180E-4026-9A0E-F772E571414B}" dt="2021-10-16T05:17:07.513" v="843" actId="478"/>
          <ac:spMkLst>
            <pc:docMk/>
            <pc:sldMk cId="999020443" sldId="284"/>
            <ac:spMk id="7" creationId="{440D0474-0087-4911-A530-2A809CC0870B}"/>
          </ac:spMkLst>
        </pc:spChg>
        <pc:graphicFrameChg chg="add mod modGraphic">
          <ac:chgData name="Javiera Villarroel Rojas" userId="dc0b581e0f51087d" providerId="LiveId" clId="{4A790EEA-180E-4026-9A0E-F772E571414B}" dt="2021-10-19T07:35:55.888" v="1093" actId="207"/>
          <ac:graphicFrameMkLst>
            <pc:docMk/>
            <pc:sldMk cId="999020443" sldId="284"/>
            <ac:graphicFrameMk id="4" creationId="{35F3E3DB-A2A8-4105-AA63-9EEC0774A9AC}"/>
          </ac:graphicFrameMkLst>
        </pc:graphicFrameChg>
        <pc:graphicFrameChg chg="add del">
          <ac:chgData name="Javiera Villarroel Rojas" userId="dc0b581e0f51087d" providerId="LiveId" clId="{4A790EEA-180E-4026-9A0E-F772E571414B}" dt="2021-10-16T05:15:07.938" v="750" actId="26606"/>
          <ac:graphicFrameMkLst>
            <pc:docMk/>
            <pc:sldMk cId="999020443" sldId="284"/>
            <ac:graphicFrameMk id="5" creationId="{8F2854F7-1C03-4B50-9B3D-038F9C220E2B}"/>
          </ac:graphicFrameMkLst>
        </pc:graphicFrameChg>
      </pc:sldChg>
      <pc:sldChg chg="addSp delSp modSp new del mod setBg">
        <pc:chgData name="Javiera Villarroel Rojas" userId="dc0b581e0f51087d" providerId="LiveId" clId="{4A790EEA-180E-4026-9A0E-F772E571414B}" dt="2021-10-23T06:45:20.381" v="2764" actId="47"/>
        <pc:sldMkLst>
          <pc:docMk/>
          <pc:sldMk cId="117967165" sldId="285"/>
        </pc:sldMkLst>
        <pc:spChg chg="mod">
          <ac:chgData name="Javiera Villarroel Rojas" userId="dc0b581e0f51087d" providerId="LiveId" clId="{4A790EEA-180E-4026-9A0E-F772E571414B}" dt="2021-10-21T22:17:12.102" v="1883" actId="26606"/>
          <ac:spMkLst>
            <pc:docMk/>
            <pc:sldMk cId="117967165" sldId="285"/>
            <ac:spMk id="2" creationId="{465FC47D-9BC8-4523-B9B4-D1AA14B554D1}"/>
          </ac:spMkLst>
        </pc:spChg>
        <pc:spChg chg="del mod">
          <ac:chgData name="Javiera Villarroel Rojas" userId="dc0b581e0f51087d" providerId="LiveId" clId="{4A790EEA-180E-4026-9A0E-F772E571414B}" dt="2021-10-21T23:30:19.330" v="1889" actId="931"/>
          <ac:spMkLst>
            <pc:docMk/>
            <pc:sldMk cId="117967165" sldId="285"/>
            <ac:spMk id="3" creationId="{42F90CB1-A46C-4393-88BA-7D9CD097552C}"/>
          </ac:spMkLst>
        </pc:spChg>
        <pc:picChg chg="add del mod ord">
          <ac:chgData name="Javiera Villarroel Rojas" userId="dc0b581e0f51087d" providerId="LiveId" clId="{4A790EEA-180E-4026-9A0E-F772E571414B}" dt="2021-10-21T23:30:08.949" v="1888" actId="478"/>
          <ac:picMkLst>
            <pc:docMk/>
            <pc:sldMk cId="117967165" sldId="285"/>
            <ac:picMk id="4" creationId="{171F1BFF-5046-4CA7-853E-E88070592775}"/>
          </ac:picMkLst>
        </pc:picChg>
        <pc:picChg chg="add mod modCrop">
          <ac:chgData name="Javiera Villarroel Rojas" userId="dc0b581e0f51087d" providerId="LiveId" clId="{4A790EEA-180E-4026-9A0E-F772E571414B}" dt="2021-10-21T23:31:09.183" v="1899" actId="18131"/>
          <ac:picMkLst>
            <pc:docMk/>
            <pc:sldMk cId="117967165" sldId="285"/>
            <ac:picMk id="5" creationId="{341F6464-729C-4720-96B6-3DDD60268047}"/>
          </ac:picMkLst>
        </pc:picChg>
        <pc:picChg chg="add mod">
          <ac:chgData name="Javiera Villarroel Rojas" userId="dc0b581e0f51087d" providerId="LiveId" clId="{4A790EEA-180E-4026-9A0E-F772E571414B}" dt="2021-10-21T23:30:49.108" v="1898" actId="14100"/>
          <ac:picMkLst>
            <pc:docMk/>
            <pc:sldMk cId="117967165" sldId="285"/>
            <ac:picMk id="7" creationId="{E3C1ECD1-514B-4A4D-977A-25C6EC7CA621}"/>
          </ac:picMkLst>
        </pc:picChg>
      </pc:sldChg>
      <pc:sldChg chg="new del">
        <pc:chgData name="Javiera Villarroel Rojas" userId="dc0b581e0f51087d" providerId="LiveId" clId="{4A790EEA-180E-4026-9A0E-F772E571414B}" dt="2021-10-16T05:13:45.380" v="728" actId="47"/>
        <pc:sldMkLst>
          <pc:docMk/>
          <pc:sldMk cId="3475108083" sldId="285"/>
        </pc:sldMkLst>
      </pc:sldChg>
      <pc:sldChg chg="addSp modSp new mod">
        <pc:chgData name="Javiera Villarroel Rojas" userId="dc0b581e0f51087d" providerId="LiveId" clId="{4A790EEA-180E-4026-9A0E-F772E571414B}" dt="2021-10-21T06:22:27.890" v="1773"/>
        <pc:sldMkLst>
          <pc:docMk/>
          <pc:sldMk cId="280748933" sldId="286"/>
        </pc:sldMkLst>
        <pc:spChg chg="mod">
          <ac:chgData name="Javiera Villarroel Rojas" userId="dc0b581e0f51087d" providerId="LiveId" clId="{4A790EEA-180E-4026-9A0E-F772E571414B}" dt="2021-10-21T06:22:27.890" v="1773"/>
          <ac:spMkLst>
            <pc:docMk/>
            <pc:sldMk cId="280748933" sldId="286"/>
            <ac:spMk id="2" creationId="{5ABEEED5-863C-4F68-AD3D-89C3BEA12745}"/>
          </ac:spMkLst>
        </pc:spChg>
        <pc:spChg chg="mod">
          <ac:chgData name="Javiera Villarroel Rojas" userId="dc0b581e0f51087d" providerId="LiveId" clId="{4A790EEA-180E-4026-9A0E-F772E571414B}" dt="2021-10-19T07:28:03.252" v="963" actId="14100"/>
          <ac:spMkLst>
            <pc:docMk/>
            <pc:sldMk cId="280748933" sldId="286"/>
            <ac:spMk id="3" creationId="{A275EB8F-1DE0-4428-AE66-A994734AE110}"/>
          </ac:spMkLst>
        </pc:spChg>
        <pc:picChg chg="add mod">
          <ac:chgData name="Javiera Villarroel Rojas" userId="dc0b581e0f51087d" providerId="LiveId" clId="{4A790EEA-180E-4026-9A0E-F772E571414B}" dt="2021-10-19T07:28:11.467" v="967" actId="1076"/>
          <ac:picMkLst>
            <pc:docMk/>
            <pc:sldMk cId="280748933" sldId="286"/>
            <ac:picMk id="4" creationId="{E38FF21F-30F7-4261-BCE8-167B56DA7432}"/>
          </ac:picMkLst>
        </pc:picChg>
      </pc:sldChg>
      <pc:sldChg chg="addSp delSp modSp new mod setBg addAnim delDesignElem">
        <pc:chgData name="Javiera Villarroel Rojas" userId="dc0b581e0f51087d" providerId="LiveId" clId="{4A790EEA-180E-4026-9A0E-F772E571414B}" dt="2021-10-21T06:12:55.874" v="1641"/>
        <pc:sldMkLst>
          <pc:docMk/>
          <pc:sldMk cId="3499626120" sldId="287"/>
        </pc:sldMkLst>
        <pc:spChg chg="mod">
          <ac:chgData name="Javiera Villarroel Rojas" userId="dc0b581e0f51087d" providerId="LiveId" clId="{4A790EEA-180E-4026-9A0E-F772E571414B}" dt="2021-10-19T07:38:40.080" v="1193" actId="26606"/>
          <ac:spMkLst>
            <pc:docMk/>
            <pc:sldMk cId="3499626120" sldId="287"/>
            <ac:spMk id="2" creationId="{0A084803-B9D9-4332-9191-438C6347917C}"/>
          </ac:spMkLst>
        </pc:spChg>
        <pc:spChg chg="mod">
          <ac:chgData name="Javiera Villarroel Rojas" userId="dc0b581e0f51087d" providerId="LiveId" clId="{4A790EEA-180E-4026-9A0E-F772E571414B}" dt="2021-10-19T07:38:40.080" v="1193" actId="26606"/>
          <ac:spMkLst>
            <pc:docMk/>
            <pc:sldMk cId="3499626120" sldId="287"/>
            <ac:spMk id="3" creationId="{DCF795D4-9A4E-400C-97F6-FBCB9AB83F45}"/>
          </ac:spMkLst>
        </pc:spChg>
        <pc:spChg chg="add del">
          <ac:chgData name="Javiera Villarroel Rojas" userId="dc0b581e0f51087d" providerId="LiveId" clId="{4A790EEA-180E-4026-9A0E-F772E571414B}" dt="2021-10-21T06:12:55.874" v="1641"/>
          <ac:spMkLst>
            <pc:docMk/>
            <pc:sldMk cId="3499626120" sldId="287"/>
            <ac:spMk id="8" creationId="{BE194971-2F2D-44B0-8AE6-FF2DCCEE0A96}"/>
          </ac:spMkLst>
        </pc:spChg>
        <pc:spChg chg="add del">
          <ac:chgData name="Javiera Villarroel Rojas" userId="dc0b581e0f51087d" providerId="LiveId" clId="{4A790EEA-180E-4026-9A0E-F772E571414B}" dt="2021-10-21T06:12:55.874" v="1641"/>
          <ac:spMkLst>
            <pc:docMk/>
            <pc:sldMk cId="3499626120" sldId="287"/>
            <ac:spMk id="10" creationId="{1FF9A61E-EB11-4C46-82E1-3E00A3B4B4D6}"/>
          </ac:spMkLst>
        </pc:spChg>
        <pc:spChg chg="add del">
          <ac:chgData name="Javiera Villarroel Rojas" userId="dc0b581e0f51087d" providerId="LiveId" clId="{4A790EEA-180E-4026-9A0E-F772E571414B}" dt="2021-10-21T06:12:55.874" v="1641"/>
          <ac:spMkLst>
            <pc:docMk/>
            <pc:sldMk cId="3499626120" sldId="287"/>
            <ac:spMk id="14" creationId="{A83E24CA-3560-4B77-9F4B-793BE2A6DECD}"/>
          </ac:spMkLst>
        </pc:spChg>
        <pc:spChg chg="add del">
          <ac:chgData name="Javiera Villarroel Rojas" userId="dc0b581e0f51087d" providerId="LiveId" clId="{4A790EEA-180E-4026-9A0E-F772E571414B}" dt="2021-10-21T06:12:55.874" v="1641"/>
          <ac:spMkLst>
            <pc:docMk/>
            <pc:sldMk cId="3499626120" sldId="287"/>
            <ac:spMk id="16" creationId="{36A995F0-906C-4573-A739-16EED217D852}"/>
          </ac:spMkLst>
        </pc:spChg>
        <pc:cxnChg chg="add del">
          <ac:chgData name="Javiera Villarroel Rojas" userId="dc0b581e0f51087d" providerId="LiveId" clId="{4A790EEA-180E-4026-9A0E-F772E571414B}" dt="2021-10-21T06:12:55.874" v="1641"/>
          <ac:cxnSpMkLst>
            <pc:docMk/>
            <pc:sldMk cId="3499626120" sldId="287"/>
            <ac:cxnSpMk id="12" creationId="{5E564EB3-35F2-4EFF-87DC-642DC020526D}"/>
          </ac:cxnSpMkLst>
        </pc:cxnChg>
        <pc:cxnChg chg="add del">
          <ac:chgData name="Javiera Villarroel Rojas" userId="dc0b581e0f51087d" providerId="LiveId" clId="{4A790EEA-180E-4026-9A0E-F772E571414B}" dt="2021-10-21T06:12:55.874" v="1641"/>
          <ac:cxnSpMkLst>
            <pc:docMk/>
            <pc:sldMk cId="3499626120" sldId="287"/>
            <ac:cxnSpMk id="18" creationId="{C3F5F06D-7250-43A5-9B61-0B7F1FD7E395}"/>
          </ac:cxnSpMkLst>
        </pc:cxnChg>
      </pc:sldChg>
      <pc:sldChg chg="addSp delSp modSp new add del mod setBg">
        <pc:chgData name="Javiera Villarroel Rojas" userId="dc0b581e0f51087d" providerId="LiveId" clId="{4A790EEA-180E-4026-9A0E-F772E571414B}" dt="2021-10-21T06:03:35.788" v="1411" actId="47"/>
        <pc:sldMkLst>
          <pc:docMk/>
          <pc:sldMk cId="3529977098" sldId="288"/>
        </pc:sldMkLst>
        <pc:spChg chg="mod">
          <ac:chgData name="Javiera Villarroel Rojas" userId="dc0b581e0f51087d" providerId="LiveId" clId="{4A790EEA-180E-4026-9A0E-F772E571414B}" dt="2021-10-19T07:38:21.010" v="1192" actId="26606"/>
          <ac:spMkLst>
            <pc:docMk/>
            <pc:sldMk cId="3529977098" sldId="288"/>
            <ac:spMk id="2" creationId="{A5529F3D-E5DD-4EE0-89CD-CCB49E5AD95D}"/>
          </ac:spMkLst>
        </pc:spChg>
        <pc:spChg chg="mod">
          <ac:chgData name="Javiera Villarroel Rojas" userId="dc0b581e0f51087d" providerId="LiveId" clId="{4A790EEA-180E-4026-9A0E-F772E571414B}" dt="2021-10-19T07:38:21.010" v="1192" actId="26606"/>
          <ac:spMkLst>
            <pc:docMk/>
            <pc:sldMk cId="3529977098" sldId="288"/>
            <ac:spMk id="3" creationId="{7CD6EDFF-606C-4453-9943-65EC40358CF8}"/>
          </ac:spMkLst>
        </pc:spChg>
        <pc:spChg chg="add">
          <ac:chgData name="Javiera Villarroel Rojas" userId="dc0b581e0f51087d" providerId="LiveId" clId="{4A790EEA-180E-4026-9A0E-F772E571414B}" dt="2021-10-19T07:38:21.010" v="1192" actId="26606"/>
          <ac:spMkLst>
            <pc:docMk/>
            <pc:sldMk cId="3529977098" sldId="288"/>
            <ac:spMk id="8" creationId="{BE194971-2F2D-44B0-8AE6-FF2DCCEE0A96}"/>
          </ac:spMkLst>
        </pc:spChg>
        <pc:spChg chg="add del">
          <ac:chgData name="Javiera Villarroel Rojas" userId="dc0b581e0f51087d" providerId="LiveId" clId="{4A790EEA-180E-4026-9A0E-F772E571414B}" dt="2021-10-19T07:38:20.978" v="1191" actId="26606"/>
          <ac:spMkLst>
            <pc:docMk/>
            <pc:sldMk cId="3529977098" sldId="288"/>
            <ac:spMk id="10" creationId="{3A8EC506-B1DA-46A1-B44D-774E68468E13}"/>
          </ac:spMkLst>
        </pc:spChg>
        <pc:spChg chg="add del">
          <ac:chgData name="Javiera Villarroel Rojas" userId="dc0b581e0f51087d" providerId="LiveId" clId="{4A790EEA-180E-4026-9A0E-F772E571414B}" dt="2021-10-19T07:38:20.978" v="1191" actId="26606"/>
          <ac:spMkLst>
            <pc:docMk/>
            <pc:sldMk cId="3529977098" sldId="288"/>
            <ac:spMk id="12" creationId="{BFF30785-305E-45D7-984F-5AA93D3CA561}"/>
          </ac:spMkLst>
        </pc:spChg>
        <pc:spChg chg="add del">
          <ac:chgData name="Javiera Villarroel Rojas" userId="dc0b581e0f51087d" providerId="LiveId" clId="{4A790EEA-180E-4026-9A0E-F772E571414B}" dt="2021-10-19T07:38:20.978" v="1191" actId="26606"/>
          <ac:spMkLst>
            <pc:docMk/>
            <pc:sldMk cId="3529977098" sldId="288"/>
            <ac:spMk id="16" creationId="{C411DB08-1669-426B-BBEB-FAD285EF80FE}"/>
          </ac:spMkLst>
        </pc:spChg>
        <pc:spChg chg="add del">
          <ac:chgData name="Javiera Villarroel Rojas" userId="dc0b581e0f51087d" providerId="LiveId" clId="{4A790EEA-180E-4026-9A0E-F772E571414B}" dt="2021-10-19T07:38:20.978" v="1191" actId="26606"/>
          <ac:spMkLst>
            <pc:docMk/>
            <pc:sldMk cId="3529977098" sldId="288"/>
            <ac:spMk id="18" creationId="{029E4219-121F-4CD1-AA58-24746CD2923C}"/>
          </ac:spMkLst>
        </pc:spChg>
        <pc:spChg chg="add">
          <ac:chgData name="Javiera Villarroel Rojas" userId="dc0b581e0f51087d" providerId="LiveId" clId="{4A790EEA-180E-4026-9A0E-F772E571414B}" dt="2021-10-19T07:38:21.010" v="1192" actId="26606"/>
          <ac:spMkLst>
            <pc:docMk/>
            <pc:sldMk cId="3529977098" sldId="288"/>
            <ac:spMk id="22" creationId="{1FF9A61E-EB11-4C46-82E1-3E00A3B4B4D6}"/>
          </ac:spMkLst>
        </pc:spChg>
        <pc:spChg chg="add">
          <ac:chgData name="Javiera Villarroel Rojas" userId="dc0b581e0f51087d" providerId="LiveId" clId="{4A790EEA-180E-4026-9A0E-F772E571414B}" dt="2021-10-19T07:38:21.010" v="1192" actId="26606"/>
          <ac:spMkLst>
            <pc:docMk/>
            <pc:sldMk cId="3529977098" sldId="288"/>
            <ac:spMk id="24" creationId="{A83E24CA-3560-4B77-9F4B-793BE2A6DECD}"/>
          </ac:spMkLst>
        </pc:spChg>
        <pc:spChg chg="add">
          <ac:chgData name="Javiera Villarroel Rojas" userId="dc0b581e0f51087d" providerId="LiveId" clId="{4A790EEA-180E-4026-9A0E-F772E571414B}" dt="2021-10-19T07:38:21.010" v="1192" actId="26606"/>
          <ac:spMkLst>
            <pc:docMk/>
            <pc:sldMk cId="3529977098" sldId="288"/>
            <ac:spMk id="25" creationId="{36A995F0-906C-4573-A739-16EED217D852}"/>
          </ac:spMkLst>
        </pc:spChg>
        <pc:picChg chg="add del">
          <ac:chgData name="Javiera Villarroel Rojas" userId="dc0b581e0f51087d" providerId="LiveId" clId="{4A790EEA-180E-4026-9A0E-F772E571414B}" dt="2021-10-19T07:37:50.048" v="1189"/>
          <ac:picMkLst>
            <pc:docMk/>
            <pc:sldMk cId="3529977098" sldId="288"/>
            <ac:picMk id="4" creationId="{4F68A462-CA88-4EE9-B751-ECA9AB62D3BC}"/>
          </ac:picMkLst>
        </pc:picChg>
        <pc:picChg chg="add del">
          <ac:chgData name="Javiera Villarroel Rojas" userId="dc0b581e0f51087d" providerId="LiveId" clId="{4A790EEA-180E-4026-9A0E-F772E571414B}" dt="2021-10-19T07:38:20.978" v="1191" actId="26606"/>
          <ac:picMkLst>
            <pc:docMk/>
            <pc:sldMk cId="3529977098" sldId="288"/>
            <ac:picMk id="7" creationId="{239A3EC4-211B-43C5-8EC8-F79C3B4D8D0B}"/>
          </ac:picMkLst>
        </pc:picChg>
        <pc:cxnChg chg="add del">
          <ac:chgData name="Javiera Villarroel Rojas" userId="dc0b581e0f51087d" providerId="LiveId" clId="{4A790EEA-180E-4026-9A0E-F772E571414B}" dt="2021-10-19T07:38:20.978" v="1191" actId="26606"/>
          <ac:cxnSpMkLst>
            <pc:docMk/>
            <pc:sldMk cId="3529977098" sldId="288"/>
            <ac:cxnSpMk id="14" creationId="{15E01FA5-D766-43CA-A83D-E7CF3F04E96F}"/>
          </ac:cxnSpMkLst>
        </pc:cxnChg>
        <pc:cxnChg chg="add del">
          <ac:chgData name="Javiera Villarroel Rojas" userId="dc0b581e0f51087d" providerId="LiveId" clId="{4A790EEA-180E-4026-9A0E-F772E571414B}" dt="2021-10-19T07:38:20.978" v="1191" actId="26606"/>
          <ac:cxnSpMkLst>
            <pc:docMk/>
            <pc:sldMk cId="3529977098" sldId="288"/>
            <ac:cxnSpMk id="20" creationId="{52F50912-06FD-4216-BAD3-21050F59564A}"/>
          </ac:cxnSpMkLst>
        </pc:cxnChg>
        <pc:cxnChg chg="add">
          <ac:chgData name="Javiera Villarroel Rojas" userId="dc0b581e0f51087d" providerId="LiveId" clId="{4A790EEA-180E-4026-9A0E-F772E571414B}" dt="2021-10-19T07:38:21.010" v="1192" actId="26606"/>
          <ac:cxnSpMkLst>
            <pc:docMk/>
            <pc:sldMk cId="3529977098" sldId="288"/>
            <ac:cxnSpMk id="23" creationId="{5E564EB3-35F2-4EFF-87DC-642DC020526D}"/>
          </ac:cxnSpMkLst>
        </pc:cxnChg>
        <pc:cxnChg chg="add">
          <ac:chgData name="Javiera Villarroel Rojas" userId="dc0b581e0f51087d" providerId="LiveId" clId="{4A790EEA-180E-4026-9A0E-F772E571414B}" dt="2021-10-19T07:38:21.010" v="1192" actId="26606"/>
          <ac:cxnSpMkLst>
            <pc:docMk/>
            <pc:sldMk cId="3529977098" sldId="288"/>
            <ac:cxnSpMk id="26" creationId="{C3F5F06D-7250-43A5-9B61-0B7F1FD7E395}"/>
          </ac:cxnSpMkLst>
        </pc:cxnChg>
      </pc:sldChg>
      <pc:sldChg chg="add del">
        <pc:chgData name="Javiera Villarroel Rojas" userId="dc0b581e0f51087d" providerId="LiveId" clId="{4A790EEA-180E-4026-9A0E-F772E571414B}" dt="2021-10-19T07:37:42.869" v="1187"/>
        <pc:sldMkLst>
          <pc:docMk/>
          <pc:sldMk cId="90429172" sldId="289"/>
        </pc:sldMkLst>
      </pc:sldChg>
      <pc:sldChg chg="modSp new mod">
        <pc:chgData name="Javiera Villarroel Rojas" userId="dc0b581e0f51087d" providerId="LiveId" clId="{4A790EEA-180E-4026-9A0E-F772E571414B}" dt="2021-10-21T06:22:27.890" v="1773"/>
        <pc:sldMkLst>
          <pc:docMk/>
          <pc:sldMk cId="2383997810" sldId="289"/>
        </pc:sldMkLst>
        <pc:spChg chg="mod">
          <ac:chgData name="Javiera Villarroel Rojas" userId="dc0b581e0f51087d" providerId="LiveId" clId="{4A790EEA-180E-4026-9A0E-F772E571414B}" dt="2021-10-21T06:22:27.890" v="1773"/>
          <ac:spMkLst>
            <pc:docMk/>
            <pc:sldMk cId="2383997810" sldId="289"/>
            <ac:spMk id="2" creationId="{4482B4F9-B10F-4A20-9B0F-1B6D9FD88C05}"/>
          </ac:spMkLst>
        </pc:spChg>
        <pc:spChg chg="mod">
          <ac:chgData name="Javiera Villarroel Rojas" userId="dc0b581e0f51087d" providerId="LiveId" clId="{4A790EEA-180E-4026-9A0E-F772E571414B}" dt="2021-10-21T06:22:27.890" v="1773"/>
          <ac:spMkLst>
            <pc:docMk/>
            <pc:sldMk cId="2383997810" sldId="289"/>
            <ac:spMk id="3" creationId="{893EA4C8-C16D-4019-9878-546F7BED4B32}"/>
          </ac:spMkLst>
        </pc:spChg>
      </pc:sldChg>
      <pc:sldChg chg="addSp delSp modSp add del mod ord setBg setClrOvrMap delDesignElem">
        <pc:chgData name="Javiera Villarroel Rojas" userId="dc0b581e0f51087d" providerId="LiveId" clId="{4A790EEA-180E-4026-9A0E-F772E571414B}" dt="2021-10-21T06:29:46.926" v="1849" actId="26606"/>
        <pc:sldMkLst>
          <pc:docMk/>
          <pc:sldMk cId="1803483903" sldId="290"/>
        </pc:sldMkLst>
        <pc:spChg chg="mod">
          <ac:chgData name="Javiera Villarroel Rojas" userId="dc0b581e0f51087d" providerId="LiveId" clId="{4A790EEA-180E-4026-9A0E-F772E571414B}" dt="2021-10-21T06:29:46.926" v="1849" actId="26606"/>
          <ac:spMkLst>
            <pc:docMk/>
            <pc:sldMk cId="1803483903" sldId="290"/>
            <ac:spMk id="2" creationId="{E8669B5C-F0E7-4A78-A491-2AD68486C6B5}"/>
          </ac:spMkLst>
        </pc:spChg>
        <pc:spChg chg="mod">
          <ac:chgData name="Javiera Villarroel Rojas" userId="dc0b581e0f51087d" providerId="LiveId" clId="{4A790EEA-180E-4026-9A0E-F772E571414B}" dt="2021-10-21T06:29:46.926" v="1849" actId="26606"/>
          <ac:spMkLst>
            <pc:docMk/>
            <pc:sldMk cId="1803483903" sldId="290"/>
            <ac:spMk id="8" creationId="{08085BC9-C194-46E9-BB4A-67221CB83AD7}"/>
          </ac:spMkLst>
        </pc:spChg>
        <pc:spChg chg="add del">
          <ac:chgData name="Javiera Villarroel Rojas" userId="dc0b581e0f51087d" providerId="LiveId" clId="{4A790EEA-180E-4026-9A0E-F772E571414B}" dt="2021-10-21T06:03:57.651" v="1417" actId="26606"/>
          <ac:spMkLst>
            <pc:docMk/>
            <pc:sldMk cId="1803483903" sldId="290"/>
            <ac:spMk id="22" creationId="{8CD2B798-7994-4548-A2BE-4AEF9C1A5FAE}"/>
          </ac:spMkLst>
        </pc:spChg>
        <pc:spChg chg="add del">
          <ac:chgData name="Javiera Villarroel Rojas" userId="dc0b581e0f51087d" providerId="LiveId" clId="{4A790EEA-180E-4026-9A0E-F772E571414B}" dt="2021-10-21T06:03:57.651" v="1417" actId="26606"/>
          <ac:spMkLst>
            <pc:docMk/>
            <pc:sldMk cId="1803483903" sldId="290"/>
            <ac:spMk id="23" creationId="{E6162320-3B67-42BB-AF9D-939326E6489E}"/>
          </ac:spMkLst>
        </pc:spChg>
        <pc:spChg chg="del">
          <ac:chgData name="Javiera Villarroel Rojas" userId="dc0b581e0f51087d" providerId="LiveId" clId="{4A790EEA-180E-4026-9A0E-F772E571414B}" dt="2021-10-21T06:03:36.494" v="1413"/>
          <ac:spMkLst>
            <pc:docMk/>
            <pc:sldMk cId="1803483903" sldId="290"/>
            <ac:spMk id="25" creationId="{8CD2B798-7994-4548-A2BE-4AEF9C1A5FAE}"/>
          </ac:spMkLst>
        </pc:spChg>
        <pc:spChg chg="add del">
          <ac:chgData name="Javiera Villarroel Rojas" userId="dc0b581e0f51087d" providerId="LiveId" clId="{4A790EEA-180E-4026-9A0E-F772E571414B}" dt="2021-10-21T06:03:57.651" v="1417" actId="26606"/>
          <ac:spMkLst>
            <pc:docMk/>
            <pc:sldMk cId="1803483903" sldId="290"/>
            <ac:spMk id="26" creationId="{2FDF0794-1B86-42B2-B8C7-F60123E638ED}"/>
          </ac:spMkLst>
        </pc:spChg>
        <pc:spChg chg="del">
          <ac:chgData name="Javiera Villarroel Rojas" userId="dc0b581e0f51087d" providerId="LiveId" clId="{4A790EEA-180E-4026-9A0E-F772E571414B}" dt="2021-10-21T06:03:36.494" v="1413"/>
          <ac:spMkLst>
            <pc:docMk/>
            <pc:sldMk cId="1803483903" sldId="290"/>
            <ac:spMk id="27" creationId="{E6162320-3B67-42BB-AF9D-939326E6489E}"/>
          </ac:spMkLst>
        </pc:spChg>
        <pc:spChg chg="add del">
          <ac:chgData name="Javiera Villarroel Rojas" userId="dc0b581e0f51087d" providerId="LiveId" clId="{4A790EEA-180E-4026-9A0E-F772E571414B}" dt="2021-10-21T06:03:57.651" v="1417" actId="26606"/>
          <ac:spMkLst>
            <pc:docMk/>
            <pc:sldMk cId="1803483903" sldId="290"/>
            <ac:spMk id="28" creationId="{EAA48FC5-3C83-4F1B-BC33-DF0B588F8317}"/>
          </ac:spMkLst>
        </pc:spChg>
        <pc:spChg chg="del">
          <ac:chgData name="Javiera Villarroel Rojas" userId="dc0b581e0f51087d" providerId="LiveId" clId="{4A790EEA-180E-4026-9A0E-F772E571414B}" dt="2021-10-21T06:03:36.494" v="1413"/>
          <ac:spMkLst>
            <pc:docMk/>
            <pc:sldMk cId="1803483903" sldId="290"/>
            <ac:spMk id="31" creationId="{2FDF0794-1B86-42B2-B8C7-F60123E638ED}"/>
          </ac:spMkLst>
        </pc:spChg>
        <pc:spChg chg="add del">
          <ac:chgData name="Javiera Villarroel Rojas" userId="dc0b581e0f51087d" providerId="LiveId" clId="{4A790EEA-180E-4026-9A0E-F772E571414B}" dt="2021-10-21T06:05:13.099" v="1430" actId="26606"/>
          <ac:spMkLst>
            <pc:docMk/>
            <pc:sldMk cId="1803483903" sldId="290"/>
            <ac:spMk id="32" creationId="{8CD2B798-7994-4548-A2BE-4AEF9C1A5FAE}"/>
          </ac:spMkLst>
        </pc:spChg>
        <pc:spChg chg="del">
          <ac:chgData name="Javiera Villarroel Rojas" userId="dc0b581e0f51087d" providerId="LiveId" clId="{4A790EEA-180E-4026-9A0E-F772E571414B}" dt="2021-10-21T06:03:36.494" v="1413"/>
          <ac:spMkLst>
            <pc:docMk/>
            <pc:sldMk cId="1803483903" sldId="290"/>
            <ac:spMk id="33" creationId="{EAA48FC5-3C83-4F1B-BC33-DF0B588F8317}"/>
          </ac:spMkLst>
        </pc:spChg>
        <pc:spChg chg="add del">
          <ac:chgData name="Javiera Villarroel Rojas" userId="dc0b581e0f51087d" providerId="LiveId" clId="{4A790EEA-180E-4026-9A0E-F772E571414B}" dt="2021-10-21T06:05:13.099" v="1430" actId="26606"/>
          <ac:spMkLst>
            <pc:docMk/>
            <pc:sldMk cId="1803483903" sldId="290"/>
            <ac:spMk id="34" creationId="{E6162320-3B67-42BB-AF9D-939326E6489E}"/>
          </ac:spMkLst>
        </pc:spChg>
        <pc:spChg chg="add del">
          <ac:chgData name="Javiera Villarroel Rojas" userId="dc0b581e0f51087d" providerId="LiveId" clId="{4A790EEA-180E-4026-9A0E-F772E571414B}" dt="2021-10-21T06:05:13.099" v="1430" actId="26606"/>
          <ac:spMkLst>
            <pc:docMk/>
            <pc:sldMk cId="1803483903" sldId="290"/>
            <ac:spMk id="37" creationId="{B2F63790-02BE-4D55-ABCA-10CAD6091A39}"/>
          </ac:spMkLst>
        </pc:spChg>
        <pc:spChg chg="add del">
          <ac:chgData name="Javiera Villarroel Rojas" userId="dc0b581e0f51087d" providerId="LiveId" clId="{4A790EEA-180E-4026-9A0E-F772E571414B}" dt="2021-10-21T06:17:54.256" v="1730" actId="26606"/>
          <ac:spMkLst>
            <pc:docMk/>
            <pc:sldMk cId="1803483903" sldId="290"/>
            <ac:spMk id="40" creationId="{14CD50C8-2F85-4F12-A5B5-9336E254A7DA}"/>
          </ac:spMkLst>
        </pc:spChg>
        <pc:spChg chg="add del">
          <ac:chgData name="Javiera Villarroel Rojas" userId="dc0b581e0f51087d" providerId="LiveId" clId="{4A790EEA-180E-4026-9A0E-F772E571414B}" dt="2021-10-21T06:17:54.256" v="1730" actId="26606"/>
          <ac:spMkLst>
            <pc:docMk/>
            <pc:sldMk cId="1803483903" sldId="290"/>
            <ac:spMk id="41" creationId="{B8D726A5-7900-41B4-8D49-49B4A2010E7C}"/>
          </ac:spMkLst>
        </pc:spChg>
        <pc:spChg chg="add del">
          <ac:chgData name="Javiera Villarroel Rojas" userId="dc0b581e0f51087d" providerId="LiveId" clId="{4A790EEA-180E-4026-9A0E-F772E571414B}" dt="2021-10-21T06:12:55.874" v="1641"/>
          <ac:spMkLst>
            <pc:docMk/>
            <pc:sldMk cId="1803483903" sldId="290"/>
            <ac:spMk id="43" creationId="{8CD2B798-7994-4548-A2BE-4AEF9C1A5FAE}"/>
          </ac:spMkLst>
        </pc:spChg>
        <pc:spChg chg="add del">
          <ac:chgData name="Javiera Villarroel Rojas" userId="dc0b581e0f51087d" providerId="LiveId" clId="{4A790EEA-180E-4026-9A0E-F772E571414B}" dt="2021-10-21T06:12:55.874" v="1641"/>
          <ac:spMkLst>
            <pc:docMk/>
            <pc:sldMk cId="1803483903" sldId="290"/>
            <ac:spMk id="45" creationId="{E6162320-3B67-42BB-AF9D-939326E6489E}"/>
          </ac:spMkLst>
        </pc:spChg>
        <pc:spChg chg="add del">
          <ac:chgData name="Javiera Villarroel Rojas" userId="dc0b581e0f51087d" providerId="LiveId" clId="{4A790EEA-180E-4026-9A0E-F772E571414B}" dt="2021-10-21T06:24:41.574" v="1797" actId="26606"/>
          <ac:spMkLst>
            <pc:docMk/>
            <pc:sldMk cId="1803483903" sldId="290"/>
            <ac:spMk id="46" creationId="{14CD50C8-2F85-4F12-A5B5-9336E254A7DA}"/>
          </ac:spMkLst>
        </pc:spChg>
        <pc:spChg chg="add del">
          <ac:chgData name="Javiera Villarroel Rojas" userId="dc0b581e0f51087d" providerId="LiveId" clId="{4A790EEA-180E-4026-9A0E-F772E571414B}" dt="2021-10-21T06:24:41.574" v="1797" actId="26606"/>
          <ac:spMkLst>
            <pc:docMk/>
            <pc:sldMk cId="1803483903" sldId="290"/>
            <ac:spMk id="48" creationId="{F6E75147-EE3B-4CAE-BB39-6816BDCE1140}"/>
          </ac:spMkLst>
        </pc:spChg>
        <pc:spChg chg="add del">
          <ac:chgData name="Javiera Villarroel Rojas" userId="dc0b581e0f51087d" providerId="LiveId" clId="{4A790EEA-180E-4026-9A0E-F772E571414B}" dt="2021-10-21T06:12:55.874" v="1641"/>
          <ac:spMkLst>
            <pc:docMk/>
            <pc:sldMk cId="1803483903" sldId="290"/>
            <ac:spMk id="49" creationId="{2FDF0794-1B86-42B2-B8C7-F60123E638ED}"/>
          </ac:spMkLst>
        </pc:spChg>
        <pc:spChg chg="add del">
          <ac:chgData name="Javiera Villarroel Rojas" userId="dc0b581e0f51087d" providerId="LiveId" clId="{4A790EEA-180E-4026-9A0E-F772E571414B}" dt="2021-10-21T06:12:55.874" v="1641"/>
          <ac:spMkLst>
            <pc:docMk/>
            <pc:sldMk cId="1803483903" sldId="290"/>
            <ac:spMk id="51" creationId="{EAA48FC5-3C83-4F1B-BC33-DF0B588F8317}"/>
          </ac:spMkLst>
        </pc:spChg>
        <pc:spChg chg="add del">
          <ac:chgData name="Javiera Villarroel Rojas" userId="dc0b581e0f51087d" providerId="LiveId" clId="{4A790EEA-180E-4026-9A0E-F772E571414B}" dt="2021-10-21T06:29:46.926" v="1849" actId="26606"/>
          <ac:spMkLst>
            <pc:docMk/>
            <pc:sldMk cId="1803483903" sldId="290"/>
            <ac:spMk id="57" creationId="{14CD50C8-2F85-4F12-A5B5-9336E254A7DA}"/>
          </ac:spMkLst>
        </pc:spChg>
        <pc:spChg chg="add del">
          <ac:chgData name="Javiera Villarroel Rojas" userId="dc0b581e0f51087d" providerId="LiveId" clId="{4A790EEA-180E-4026-9A0E-F772E571414B}" dt="2021-10-21T06:29:46.926" v="1849" actId="26606"/>
          <ac:spMkLst>
            <pc:docMk/>
            <pc:sldMk cId="1803483903" sldId="290"/>
            <ac:spMk id="59" creationId="{5FFD1AD6-47DB-4E92-8664-8F8522581FB4}"/>
          </ac:spMkLst>
        </pc:spChg>
        <pc:spChg chg="add del">
          <ac:chgData name="Javiera Villarroel Rojas" userId="dc0b581e0f51087d" providerId="LiveId" clId="{4A790EEA-180E-4026-9A0E-F772E571414B}" dt="2021-10-21T06:24:55.083" v="1799" actId="26606"/>
          <ac:spMkLst>
            <pc:docMk/>
            <pc:sldMk cId="1803483903" sldId="290"/>
            <ac:spMk id="68" creationId="{14CD50C8-2F85-4F12-A5B5-9336E254A7DA}"/>
          </ac:spMkLst>
        </pc:spChg>
        <pc:spChg chg="add del">
          <ac:chgData name="Javiera Villarroel Rojas" userId="dc0b581e0f51087d" providerId="LiveId" clId="{4A790EEA-180E-4026-9A0E-F772E571414B}" dt="2021-10-21T06:24:55.083" v="1799" actId="26606"/>
          <ac:spMkLst>
            <pc:docMk/>
            <pc:sldMk cId="1803483903" sldId="290"/>
            <ac:spMk id="70" creationId="{5FFD1AD6-47DB-4E92-8664-8F8522581FB4}"/>
          </ac:spMkLst>
        </pc:spChg>
        <pc:spChg chg="add del">
          <ac:chgData name="Javiera Villarroel Rojas" userId="dc0b581e0f51087d" providerId="LiveId" clId="{4A790EEA-180E-4026-9A0E-F772E571414B}" dt="2021-10-21T06:29:46.926" v="1849" actId="26606"/>
          <ac:spMkLst>
            <pc:docMk/>
            <pc:sldMk cId="1803483903" sldId="290"/>
            <ac:spMk id="75" creationId="{14CD50C8-2F85-4F12-A5B5-9336E254A7DA}"/>
          </ac:spMkLst>
        </pc:spChg>
        <pc:spChg chg="add del">
          <ac:chgData name="Javiera Villarroel Rojas" userId="dc0b581e0f51087d" providerId="LiveId" clId="{4A790EEA-180E-4026-9A0E-F772E571414B}" dt="2021-10-21T06:29:46.926" v="1849" actId="26606"/>
          <ac:spMkLst>
            <pc:docMk/>
            <pc:sldMk cId="1803483903" sldId="290"/>
            <ac:spMk id="76" creationId="{B8D726A5-7900-41B4-8D49-49B4A2010E7C}"/>
          </ac:spMkLst>
        </pc:spChg>
        <pc:picChg chg="mod ord modCrop">
          <ac:chgData name="Javiera Villarroel Rojas" userId="dc0b581e0f51087d" providerId="LiveId" clId="{4A790EEA-180E-4026-9A0E-F772E571414B}" dt="2021-10-21T06:29:46.926" v="1849" actId="26606"/>
          <ac:picMkLst>
            <pc:docMk/>
            <pc:sldMk cId="1803483903" sldId="290"/>
            <ac:picMk id="20" creationId="{9B46137E-7BA3-421C-AE1D-F611C03D9226}"/>
          </ac:picMkLst>
        </pc:picChg>
        <pc:cxnChg chg="add del">
          <ac:chgData name="Javiera Villarroel Rojas" userId="dc0b581e0f51087d" providerId="LiveId" clId="{4A790EEA-180E-4026-9A0E-F772E571414B}" dt="2021-10-21T06:03:57.651" v="1417" actId="26606"/>
          <ac:cxnSpMkLst>
            <pc:docMk/>
            <pc:sldMk cId="1803483903" sldId="290"/>
            <ac:cxnSpMk id="24" creationId="{6722E143-84C1-4F95-937C-78B92D2811CF}"/>
          </ac:cxnSpMkLst>
        </pc:cxnChg>
        <pc:cxnChg chg="del">
          <ac:chgData name="Javiera Villarroel Rojas" userId="dc0b581e0f51087d" providerId="LiveId" clId="{4A790EEA-180E-4026-9A0E-F772E571414B}" dt="2021-10-21T06:03:36.494" v="1413"/>
          <ac:cxnSpMkLst>
            <pc:docMk/>
            <pc:sldMk cId="1803483903" sldId="290"/>
            <ac:cxnSpMk id="29" creationId="{6722E143-84C1-4F95-937C-78B92D2811CF}"/>
          </ac:cxnSpMkLst>
        </pc:cxnChg>
        <pc:cxnChg chg="add del">
          <ac:chgData name="Javiera Villarroel Rojas" userId="dc0b581e0f51087d" providerId="LiveId" clId="{4A790EEA-180E-4026-9A0E-F772E571414B}" dt="2021-10-21T06:03:57.651" v="1417" actId="26606"/>
          <ac:cxnSpMkLst>
            <pc:docMk/>
            <pc:sldMk cId="1803483903" sldId="290"/>
            <ac:cxnSpMk id="30" creationId="{62F01714-1A39-4194-BD47-8A9960C59985}"/>
          </ac:cxnSpMkLst>
        </pc:cxnChg>
        <pc:cxnChg chg="del">
          <ac:chgData name="Javiera Villarroel Rojas" userId="dc0b581e0f51087d" providerId="LiveId" clId="{4A790EEA-180E-4026-9A0E-F772E571414B}" dt="2021-10-21T06:03:36.494" v="1413"/>
          <ac:cxnSpMkLst>
            <pc:docMk/>
            <pc:sldMk cId="1803483903" sldId="290"/>
            <ac:cxnSpMk id="35" creationId="{62F01714-1A39-4194-BD47-8A9960C59985}"/>
          </ac:cxnSpMkLst>
        </pc:cxnChg>
        <pc:cxnChg chg="add del">
          <ac:chgData name="Javiera Villarroel Rojas" userId="dc0b581e0f51087d" providerId="LiveId" clId="{4A790EEA-180E-4026-9A0E-F772E571414B}" dt="2021-10-21T06:05:13.099" v="1430" actId="26606"/>
          <ac:cxnSpMkLst>
            <pc:docMk/>
            <pc:sldMk cId="1803483903" sldId="290"/>
            <ac:cxnSpMk id="36" creationId="{6722E143-84C1-4F95-937C-78B92D2811CF}"/>
          </ac:cxnSpMkLst>
        </pc:cxnChg>
        <pc:cxnChg chg="add del">
          <ac:chgData name="Javiera Villarroel Rojas" userId="dc0b581e0f51087d" providerId="LiveId" clId="{4A790EEA-180E-4026-9A0E-F772E571414B}" dt="2021-10-21T06:05:13.099" v="1430" actId="26606"/>
          <ac:cxnSpMkLst>
            <pc:docMk/>
            <pc:sldMk cId="1803483903" sldId="290"/>
            <ac:cxnSpMk id="38" creationId="{B25F28BA-1F8F-4067-9CFA-0DBF0C7AF2A4}"/>
          </ac:cxnSpMkLst>
        </pc:cxnChg>
        <pc:cxnChg chg="add del">
          <ac:chgData name="Javiera Villarroel Rojas" userId="dc0b581e0f51087d" providerId="LiveId" clId="{4A790EEA-180E-4026-9A0E-F772E571414B}" dt="2021-10-21T06:17:54.256" v="1730" actId="26606"/>
          <ac:cxnSpMkLst>
            <pc:docMk/>
            <pc:sldMk cId="1803483903" sldId="290"/>
            <ac:cxnSpMk id="39" creationId="{988A901F-2380-409D-B12F-3A0FDAFAEEE3}"/>
          </ac:cxnSpMkLst>
        </pc:cxnChg>
        <pc:cxnChg chg="add del">
          <ac:chgData name="Javiera Villarroel Rojas" userId="dc0b581e0f51087d" providerId="LiveId" clId="{4A790EEA-180E-4026-9A0E-F772E571414B}" dt="2021-10-21T06:17:54.256" v="1730" actId="26606"/>
          <ac:cxnSpMkLst>
            <pc:docMk/>
            <pc:sldMk cId="1803483903" sldId="290"/>
            <ac:cxnSpMk id="42" creationId="{46E49661-E258-450C-8150-A91A6B30D1CD}"/>
          </ac:cxnSpMkLst>
        </pc:cxnChg>
        <pc:cxnChg chg="add del">
          <ac:chgData name="Javiera Villarroel Rojas" userId="dc0b581e0f51087d" providerId="LiveId" clId="{4A790EEA-180E-4026-9A0E-F772E571414B}" dt="2021-10-21T06:24:41.574" v="1797" actId="26606"/>
          <ac:cxnSpMkLst>
            <pc:docMk/>
            <pc:sldMk cId="1803483903" sldId="290"/>
            <ac:cxnSpMk id="44" creationId="{988A901F-2380-409D-B12F-3A0FDAFAEEE3}"/>
          </ac:cxnSpMkLst>
        </pc:cxnChg>
        <pc:cxnChg chg="add del">
          <ac:chgData name="Javiera Villarroel Rojas" userId="dc0b581e0f51087d" providerId="LiveId" clId="{4A790EEA-180E-4026-9A0E-F772E571414B}" dt="2021-10-21T06:12:55.874" v="1641"/>
          <ac:cxnSpMkLst>
            <pc:docMk/>
            <pc:sldMk cId="1803483903" sldId="290"/>
            <ac:cxnSpMk id="47" creationId="{6722E143-84C1-4F95-937C-78B92D2811CF}"/>
          </ac:cxnSpMkLst>
        </pc:cxnChg>
        <pc:cxnChg chg="add del">
          <ac:chgData name="Javiera Villarroel Rojas" userId="dc0b581e0f51087d" providerId="LiveId" clId="{4A790EEA-180E-4026-9A0E-F772E571414B}" dt="2021-10-21T06:24:41.574" v="1797" actId="26606"/>
          <ac:cxnSpMkLst>
            <pc:docMk/>
            <pc:sldMk cId="1803483903" sldId="290"/>
            <ac:cxnSpMk id="50" creationId="{3C365AB7-3EE6-4501-BA03-13BDA8AB5EDD}"/>
          </ac:cxnSpMkLst>
        </pc:cxnChg>
        <pc:cxnChg chg="add del">
          <ac:chgData name="Javiera Villarroel Rojas" userId="dc0b581e0f51087d" providerId="LiveId" clId="{4A790EEA-180E-4026-9A0E-F772E571414B}" dt="2021-10-21T06:12:55.874" v="1641"/>
          <ac:cxnSpMkLst>
            <pc:docMk/>
            <pc:sldMk cId="1803483903" sldId="290"/>
            <ac:cxnSpMk id="53" creationId="{62F01714-1A39-4194-BD47-8A9960C59985}"/>
          </ac:cxnSpMkLst>
        </pc:cxnChg>
        <pc:cxnChg chg="add del">
          <ac:chgData name="Javiera Villarroel Rojas" userId="dc0b581e0f51087d" providerId="LiveId" clId="{4A790EEA-180E-4026-9A0E-F772E571414B}" dt="2021-10-21T06:29:46.926" v="1849" actId="26606"/>
          <ac:cxnSpMkLst>
            <pc:docMk/>
            <pc:sldMk cId="1803483903" sldId="290"/>
            <ac:cxnSpMk id="55" creationId="{988A901F-2380-409D-B12F-3A0FDAFAEEE3}"/>
          </ac:cxnSpMkLst>
        </pc:cxnChg>
        <pc:cxnChg chg="add del">
          <ac:chgData name="Javiera Villarroel Rojas" userId="dc0b581e0f51087d" providerId="LiveId" clId="{4A790EEA-180E-4026-9A0E-F772E571414B}" dt="2021-10-21T06:29:46.926" v="1849" actId="26606"/>
          <ac:cxnSpMkLst>
            <pc:docMk/>
            <pc:sldMk cId="1803483903" sldId="290"/>
            <ac:cxnSpMk id="61" creationId="{BFFDDB48-728D-4A1A-BE30-494474A9EA74}"/>
          </ac:cxnSpMkLst>
        </pc:cxnChg>
        <pc:cxnChg chg="add del">
          <ac:chgData name="Javiera Villarroel Rojas" userId="dc0b581e0f51087d" providerId="LiveId" clId="{4A790EEA-180E-4026-9A0E-F772E571414B}" dt="2021-10-21T06:24:55.083" v="1799" actId="26606"/>
          <ac:cxnSpMkLst>
            <pc:docMk/>
            <pc:sldMk cId="1803483903" sldId="290"/>
            <ac:cxnSpMk id="66" creationId="{988A901F-2380-409D-B12F-3A0FDAFAEEE3}"/>
          </ac:cxnSpMkLst>
        </pc:cxnChg>
        <pc:cxnChg chg="add del">
          <ac:chgData name="Javiera Villarroel Rojas" userId="dc0b581e0f51087d" providerId="LiveId" clId="{4A790EEA-180E-4026-9A0E-F772E571414B}" dt="2021-10-21T06:24:55.083" v="1799" actId="26606"/>
          <ac:cxnSpMkLst>
            <pc:docMk/>
            <pc:sldMk cId="1803483903" sldId="290"/>
            <ac:cxnSpMk id="72" creationId="{BFFDDB48-728D-4A1A-BE30-494474A9EA74}"/>
          </ac:cxnSpMkLst>
        </pc:cxnChg>
        <pc:cxnChg chg="add del">
          <ac:chgData name="Javiera Villarroel Rojas" userId="dc0b581e0f51087d" providerId="LiveId" clId="{4A790EEA-180E-4026-9A0E-F772E571414B}" dt="2021-10-21T06:29:46.926" v="1849" actId="26606"/>
          <ac:cxnSpMkLst>
            <pc:docMk/>
            <pc:sldMk cId="1803483903" sldId="290"/>
            <ac:cxnSpMk id="74" creationId="{988A901F-2380-409D-B12F-3A0FDAFAEEE3}"/>
          </ac:cxnSpMkLst>
        </pc:cxnChg>
        <pc:cxnChg chg="add del">
          <ac:chgData name="Javiera Villarroel Rojas" userId="dc0b581e0f51087d" providerId="LiveId" clId="{4A790EEA-180E-4026-9A0E-F772E571414B}" dt="2021-10-21T06:29:46.926" v="1849" actId="26606"/>
          <ac:cxnSpMkLst>
            <pc:docMk/>
            <pc:sldMk cId="1803483903" sldId="290"/>
            <ac:cxnSpMk id="77" creationId="{46E49661-E258-450C-8150-A91A6B30D1CD}"/>
          </ac:cxnSpMkLst>
        </pc:cxnChg>
        <pc:cxnChg chg="add del">
          <ac:chgData name="Javiera Villarroel Rojas" userId="dc0b581e0f51087d" providerId="LiveId" clId="{4A790EEA-180E-4026-9A0E-F772E571414B}" dt="2021-10-21T06:29:46.696" v="1848" actId="26606"/>
          <ac:cxnSpMkLst>
            <pc:docMk/>
            <pc:sldMk cId="1803483903" sldId="290"/>
            <ac:cxnSpMk id="82" creationId="{358D3741-4ACF-4DA5-ABD5-0C432115CDFA}"/>
          </ac:cxnSpMkLst>
        </pc:cxnChg>
        <pc:cxnChg chg="add del">
          <ac:chgData name="Javiera Villarroel Rojas" userId="dc0b581e0f51087d" providerId="LiveId" clId="{4A790EEA-180E-4026-9A0E-F772E571414B}" dt="2021-10-21T06:29:46.696" v="1848" actId="26606"/>
          <ac:cxnSpMkLst>
            <pc:docMk/>
            <pc:sldMk cId="1803483903" sldId="290"/>
            <ac:cxnSpMk id="84" creationId="{28588E83-7B84-4FD7-97FB-8724570C8C23}"/>
          </ac:cxnSpMkLst>
        </pc:cxnChg>
        <pc:cxnChg chg="add del">
          <ac:chgData name="Javiera Villarroel Rojas" userId="dc0b581e0f51087d" providerId="LiveId" clId="{4A790EEA-180E-4026-9A0E-F772E571414B}" dt="2021-10-21T06:29:46.477" v="1847" actId="26606"/>
          <ac:cxnSpMkLst>
            <pc:docMk/>
            <pc:sldMk cId="1803483903" sldId="290"/>
            <ac:cxnSpMk id="89" creationId="{358D3741-4ACF-4DA5-ABD5-0C432115CDFA}"/>
          </ac:cxnSpMkLst>
        </pc:cxnChg>
        <pc:cxnChg chg="add del">
          <ac:chgData name="Javiera Villarroel Rojas" userId="dc0b581e0f51087d" providerId="LiveId" clId="{4A790EEA-180E-4026-9A0E-F772E571414B}" dt="2021-10-21T06:29:46.477" v="1847" actId="26606"/>
          <ac:cxnSpMkLst>
            <pc:docMk/>
            <pc:sldMk cId="1803483903" sldId="290"/>
            <ac:cxnSpMk id="91" creationId="{28588E83-7B84-4FD7-97FB-8724570C8C23}"/>
          </ac:cxnSpMkLst>
        </pc:cxnChg>
      </pc:sldChg>
      <pc:sldChg chg="addSp delSp modSp new mod setBg modAnim setClrOvrMap delDesignElem">
        <pc:chgData name="Javiera Villarroel Rojas" userId="dc0b581e0f51087d" providerId="LiveId" clId="{4A790EEA-180E-4026-9A0E-F772E571414B}" dt="2021-10-21T06:29:46.224" v="1846"/>
        <pc:sldMkLst>
          <pc:docMk/>
          <pc:sldMk cId="280503538" sldId="291"/>
        </pc:sldMkLst>
        <pc:spChg chg="add mod ord">
          <ac:chgData name="Javiera Villarroel Rojas" userId="dc0b581e0f51087d" providerId="LiveId" clId="{4A790EEA-180E-4026-9A0E-F772E571414B}" dt="2021-10-21T06:20:42.617" v="1755" actId="26606"/>
          <ac:spMkLst>
            <pc:docMk/>
            <pc:sldMk cId="280503538" sldId="291"/>
            <ac:spMk id="3" creationId="{46C2FF5C-9CC6-42F8-9F49-AA96C671F677}"/>
          </ac:spMkLst>
        </pc:spChg>
        <pc:spChg chg="add mod">
          <ac:chgData name="Javiera Villarroel Rojas" userId="dc0b581e0f51087d" providerId="LiveId" clId="{4A790EEA-180E-4026-9A0E-F772E571414B}" dt="2021-10-21T06:21:13.504" v="1761" actId="26606"/>
          <ac:spMkLst>
            <pc:docMk/>
            <pc:sldMk cId="280503538" sldId="291"/>
            <ac:spMk id="4" creationId="{5880EBF5-12B4-4A3B-A8A5-9444875C3607}"/>
          </ac:spMkLst>
        </pc:spChg>
        <pc:picChg chg="add mod">
          <ac:chgData name="Javiera Villarroel Rojas" userId="dc0b581e0f51087d" providerId="LiveId" clId="{4A790EEA-180E-4026-9A0E-F772E571414B}" dt="2021-10-21T06:20:52.349" v="1759" actId="1076"/>
          <ac:picMkLst>
            <pc:docMk/>
            <pc:sldMk cId="280503538" sldId="291"/>
            <ac:picMk id="2" creationId="{2766E59F-C0D6-4128-B7C8-0B97BB0B0A9A}"/>
          </ac:picMkLst>
        </pc:picChg>
        <pc:cxnChg chg="add del">
          <ac:chgData name="Javiera Villarroel Rojas" userId="dc0b581e0f51087d" providerId="LiveId" clId="{4A790EEA-180E-4026-9A0E-F772E571414B}" dt="2021-10-21T06:21:13.504" v="1761" actId="26606"/>
          <ac:cxnSpMkLst>
            <pc:docMk/>
            <pc:sldMk cId="280503538" sldId="291"/>
            <ac:cxnSpMk id="9" creationId="{358D3741-4ACF-4DA5-ABD5-0C432115CDFA}"/>
          </ac:cxnSpMkLst>
        </pc:cxnChg>
        <pc:cxnChg chg="add del">
          <ac:chgData name="Javiera Villarroel Rojas" userId="dc0b581e0f51087d" providerId="LiveId" clId="{4A790EEA-180E-4026-9A0E-F772E571414B}" dt="2021-10-21T06:21:13.504" v="1761" actId="26606"/>
          <ac:cxnSpMkLst>
            <pc:docMk/>
            <pc:sldMk cId="280503538" sldId="291"/>
            <ac:cxnSpMk id="11" creationId="{28588E83-7B84-4FD7-97FB-8724570C8C23}"/>
          </ac:cxnSpMkLst>
        </pc:cxnChg>
        <pc:cxnChg chg="add del">
          <ac:chgData name="Javiera Villarroel Rojas" userId="dc0b581e0f51087d" providerId="LiveId" clId="{4A790EEA-180E-4026-9A0E-F772E571414B}" dt="2021-10-21T06:29:46.224" v="1846"/>
          <ac:cxnSpMkLst>
            <pc:docMk/>
            <pc:sldMk cId="280503538" sldId="291"/>
            <ac:cxnSpMk id="16" creationId="{358D3741-4ACF-4DA5-ABD5-0C432115CDFA}"/>
          </ac:cxnSpMkLst>
        </pc:cxnChg>
        <pc:cxnChg chg="add del">
          <ac:chgData name="Javiera Villarroel Rojas" userId="dc0b581e0f51087d" providerId="LiveId" clId="{4A790EEA-180E-4026-9A0E-F772E571414B}" dt="2021-10-21T06:29:46.224" v="1846"/>
          <ac:cxnSpMkLst>
            <pc:docMk/>
            <pc:sldMk cId="280503538" sldId="291"/>
            <ac:cxnSpMk id="18" creationId="{28588E83-7B84-4FD7-97FB-8724570C8C23}"/>
          </ac:cxnSpMkLst>
        </pc:cxnChg>
      </pc:sldChg>
      <pc:sldChg chg="addSp delSp modSp new del mod setBg modClrScheme setClrOvrMap chgLayout">
        <pc:chgData name="Javiera Villarroel Rojas" userId="dc0b581e0f51087d" providerId="LiveId" clId="{4A790EEA-180E-4026-9A0E-F772E571414B}" dt="2021-10-21T06:29:44.204" v="1843" actId="680"/>
        <pc:sldMkLst>
          <pc:docMk/>
          <pc:sldMk cId="3104146896" sldId="292"/>
        </pc:sldMkLst>
        <pc:spChg chg="add del mod">
          <ac:chgData name="Javiera Villarroel Rojas" userId="dc0b581e0f51087d" providerId="LiveId" clId="{4A790EEA-180E-4026-9A0E-F772E571414B}" dt="2021-10-21T06:29:43.805" v="1842" actId="700"/>
          <ac:spMkLst>
            <pc:docMk/>
            <pc:sldMk cId="3104146896" sldId="292"/>
            <ac:spMk id="2" creationId="{BA2F651B-2CDD-41B5-A300-92ABD62CDD23}"/>
          </ac:spMkLst>
        </pc:spChg>
        <pc:spChg chg="add del mod">
          <ac:chgData name="Javiera Villarroel Rojas" userId="dc0b581e0f51087d" providerId="LiveId" clId="{4A790EEA-180E-4026-9A0E-F772E571414B}" dt="2021-10-21T06:29:43.805" v="1842" actId="700"/>
          <ac:spMkLst>
            <pc:docMk/>
            <pc:sldMk cId="3104146896" sldId="292"/>
            <ac:spMk id="3" creationId="{BC7BE8C2-97BD-407C-9F93-0A275899D978}"/>
          </ac:spMkLst>
        </pc:spChg>
        <pc:spChg chg="add del mod">
          <ac:chgData name="Javiera Villarroel Rojas" userId="dc0b581e0f51087d" providerId="LiveId" clId="{4A790EEA-180E-4026-9A0E-F772E571414B}" dt="2021-10-21T06:29:43.605" v="1841"/>
          <ac:spMkLst>
            <pc:docMk/>
            <pc:sldMk cId="3104146896" sldId="292"/>
            <ac:spMk id="4" creationId="{654CCCB8-6A89-4618-B4A0-AA3712CCD491}"/>
          </ac:spMkLst>
        </pc:spChg>
        <pc:spChg chg="add del">
          <ac:chgData name="Javiera Villarroel Rojas" userId="dc0b581e0f51087d" providerId="LiveId" clId="{4A790EEA-180E-4026-9A0E-F772E571414B}" dt="2021-10-21T06:28:49.743" v="1822" actId="26606"/>
          <ac:spMkLst>
            <pc:docMk/>
            <pc:sldMk cId="3104146896" sldId="292"/>
            <ac:spMk id="10" creationId="{D5523BF6-8865-48E5-97BC-E5F426458EA0}"/>
          </ac:spMkLst>
        </pc:spChg>
        <pc:spChg chg="add del mod">
          <ac:chgData name="Javiera Villarroel Rojas" userId="dc0b581e0f51087d" providerId="LiveId" clId="{4A790EEA-180E-4026-9A0E-F772E571414B}" dt="2021-10-21T06:29:42.196" v="1834"/>
          <ac:spMkLst>
            <pc:docMk/>
            <pc:sldMk cId="3104146896" sldId="292"/>
            <ac:spMk id="11" creationId="{DEA0DB40-F47A-42D1-9784-A6BC656F39B4}"/>
          </ac:spMkLst>
        </pc:spChg>
        <pc:spChg chg="add del">
          <ac:chgData name="Javiera Villarroel Rojas" userId="dc0b581e0f51087d" providerId="LiveId" clId="{4A790EEA-180E-4026-9A0E-F772E571414B}" dt="2021-10-21T06:28:49.743" v="1822" actId="26606"/>
          <ac:spMkLst>
            <pc:docMk/>
            <pc:sldMk cId="3104146896" sldId="292"/>
            <ac:spMk id="14" creationId="{B8D726A5-7900-41B4-8D49-49B4A2010E7C}"/>
          </ac:spMkLst>
        </pc:spChg>
        <pc:picChg chg="add del mod ord">
          <ac:chgData name="Javiera Villarroel Rojas" userId="dc0b581e0f51087d" providerId="LiveId" clId="{4A790EEA-180E-4026-9A0E-F772E571414B}" dt="2021-10-21T06:29:43.189" v="1839"/>
          <ac:picMkLst>
            <pc:docMk/>
            <pc:sldMk cId="3104146896" sldId="292"/>
            <ac:picMk id="5" creationId="{1E07DAE5-2E53-4C17-95DF-C35756248068}"/>
          </ac:picMkLst>
        </pc:picChg>
        <pc:cxnChg chg="add del">
          <ac:chgData name="Javiera Villarroel Rojas" userId="dc0b581e0f51087d" providerId="LiveId" clId="{4A790EEA-180E-4026-9A0E-F772E571414B}" dt="2021-10-21T06:28:49.743" v="1822" actId="26606"/>
          <ac:cxnSpMkLst>
            <pc:docMk/>
            <pc:sldMk cId="3104146896" sldId="292"/>
            <ac:cxnSpMk id="12" creationId="{25E1A445-F7EF-41B3-B20D-1112A814F52E}"/>
          </ac:cxnSpMkLst>
        </pc:cxnChg>
        <pc:cxnChg chg="add del">
          <ac:chgData name="Javiera Villarroel Rojas" userId="dc0b581e0f51087d" providerId="LiveId" clId="{4A790EEA-180E-4026-9A0E-F772E571414B}" dt="2021-10-21T06:29:32.209" v="1829" actId="26606"/>
          <ac:cxnSpMkLst>
            <pc:docMk/>
            <pc:sldMk cId="3104146896" sldId="292"/>
            <ac:cxnSpMk id="13" creationId="{358D3741-4ACF-4DA5-ABD5-0C432115CDFA}"/>
          </ac:cxnSpMkLst>
        </pc:cxnChg>
        <pc:cxnChg chg="add del">
          <ac:chgData name="Javiera Villarroel Rojas" userId="dc0b581e0f51087d" providerId="LiveId" clId="{4A790EEA-180E-4026-9A0E-F772E571414B}" dt="2021-10-21T06:28:49.743" v="1822" actId="26606"/>
          <ac:cxnSpMkLst>
            <pc:docMk/>
            <pc:sldMk cId="3104146896" sldId="292"/>
            <ac:cxnSpMk id="16" creationId="{46E49661-E258-450C-8150-A91A6B30D1CD}"/>
          </ac:cxnSpMkLst>
        </pc:cxnChg>
        <pc:cxnChg chg="add del">
          <ac:chgData name="Javiera Villarroel Rojas" userId="dc0b581e0f51087d" providerId="LiveId" clId="{4A790EEA-180E-4026-9A0E-F772E571414B}" dt="2021-10-21T06:29:32.209" v="1829" actId="26606"/>
          <ac:cxnSpMkLst>
            <pc:docMk/>
            <pc:sldMk cId="3104146896" sldId="292"/>
            <ac:cxnSpMk id="18" creationId="{28588E83-7B84-4FD7-97FB-8724570C8C23}"/>
          </ac:cxnSpMkLst>
        </pc:cxnChg>
        <pc:cxnChg chg="add del">
          <ac:chgData name="Javiera Villarroel Rojas" userId="dc0b581e0f51087d" providerId="LiveId" clId="{4A790EEA-180E-4026-9A0E-F772E571414B}" dt="2021-10-21T06:29:33.010" v="1831" actId="26606"/>
          <ac:cxnSpMkLst>
            <pc:docMk/>
            <pc:sldMk cId="3104146896" sldId="292"/>
            <ac:cxnSpMk id="20" creationId="{358D3741-4ACF-4DA5-ABD5-0C432115CDFA}"/>
          </ac:cxnSpMkLst>
        </pc:cxnChg>
        <pc:cxnChg chg="add del">
          <ac:chgData name="Javiera Villarroel Rojas" userId="dc0b581e0f51087d" providerId="LiveId" clId="{4A790EEA-180E-4026-9A0E-F772E571414B}" dt="2021-10-21T06:29:33.010" v="1831" actId="26606"/>
          <ac:cxnSpMkLst>
            <pc:docMk/>
            <pc:sldMk cId="3104146896" sldId="292"/>
            <ac:cxnSpMk id="21" creationId="{640A451F-69D2-4DD6-9B47-EA388236ABEC}"/>
          </ac:cxnSpMkLst>
        </pc:cxnChg>
        <pc:cxnChg chg="add del">
          <ac:chgData name="Javiera Villarroel Rojas" userId="dc0b581e0f51087d" providerId="LiveId" clId="{4A790EEA-180E-4026-9A0E-F772E571414B}" dt="2021-10-21T06:29:41.957" v="1833" actId="26606"/>
          <ac:cxnSpMkLst>
            <pc:docMk/>
            <pc:sldMk cId="3104146896" sldId="292"/>
            <ac:cxnSpMk id="23" creationId="{358D3741-4ACF-4DA5-ABD5-0C432115CDFA}"/>
          </ac:cxnSpMkLst>
        </pc:cxnChg>
        <pc:cxnChg chg="add del">
          <ac:chgData name="Javiera Villarroel Rojas" userId="dc0b581e0f51087d" providerId="LiveId" clId="{4A790EEA-180E-4026-9A0E-F772E571414B}" dt="2021-10-21T06:29:41.957" v="1833" actId="26606"/>
          <ac:cxnSpMkLst>
            <pc:docMk/>
            <pc:sldMk cId="3104146896" sldId="292"/>
            <ac:cxnSpMk id="24" creationId="{28588E83-7B84-4FD7-97FB-8724570C8C23}"/>
          </ac:cxnSpMkLst>
        </pc:cxnChg>
      </pc:sldChg>
      <pc:sldChg chg="new add del">
        <pc:chgData name="Javiera Villarroel Rojas" userId="dc0b581e0f51087d" providerId="LiveId" clId="{4A790EEA-180E-4026-9A0E-F772E571414B}" dt="2021-10-22T04:30:22.493" v="1929" actId="680"/>
        <pc:sldMkLst>
          <pc:docMk/>
          <pc:sldMk cId="2053460128" sldId="293"/>
        </pc:sldMkLst>
      </pc:sldChg>
      <pc:sldChg chg="addSp delSp add del setBg delDesignElem">
        <pc:chgData name="Javiera Villarroel Rojas" userId="dc0b581e0f51087d" providerId="LiveId" clId="{4A790EEA-180E-4026-9A0E-F772E571414B}" dt="2021-10-22T04:31:05.306" v="1939"/>
        <pc:sldMkLst>
          <pc:docMk/>
          <pc:sldMk cId="2692618175" sldId="293"/>
        </pc:sldMkLst>
        <pc:spChg chg="add del">
          <ac:chgData name="Javiera Villarroel Rojas" userId="dc0b581e0f51087d" providerId="LiveId" clId="{4A790EEA-180E-4026-9A0E-F772E571414B}" dt="2021-10-22T04:31:05.306" v="1939"/>
          <ac:spMkLst>
            <pc:docMk/>
            <pc:sldMk cId="2692618175" sldId="293"/>
            <ac:spMk id="81" creationId="{0F9ADC11-F6B8-4B69-8AC7-50377071A16C}"/>
          </ac:spMkLst>
        </pc:spChg>
        <pc:spChg chg="add del">
          <ac:chgData name="Javiera Villarroel Rojas" userId="dc0b581e0f51087d" providerId="LiveId" clId="{4A790EEA-180E-4026-9A0E-F772E571414B}" dt="2021-10-22T04:31:05.306" v="1939"/>
          <ac:spMkLst>
            <pc:docMk/>
            <pc:sldMk cId="2692618175" sldId="293"/>
            <ac:spMk id="82" creationId="{B64F47E8-C2CA-43A6-9404-03BADA34D765}"/>
          </ac:spMkLst>
        </pc:spChg>
        <pc:spChg chg="add del">
          <ac:chgData name="Javiera Villarroel Rojas" userId="dc0b581e0f51087d" providerId="LiveId" clId="{4A790EEA-180E-4026-9A0E-F772E571414B}" dt="2021-10-22T04:31:05.306" v="1939"/>
          <ac:spMkLst>
            <pc:docMk/>
            <pc:sldMk cId="2692618175" sldId="293"/>
            <ac:spMk id="83" creationId="{FF01D43C-86DB-4B5D-A163-81BC9420129A}"/>
          </ac:spMkLst>
        </pc:spChg>
        <pc:spChg chg="add del">
          <ac:chgData name="Javiera Villarroel Rojas" userId="dc0b581e0f51087d" providerId="LiveId" clId="{4A790EEA-180E-4026-9A0E-F772E571414B}" dt="2021-10-22T04:31:05.306" v="1939"/>
          <ac:spMkLst>
            <pc:docMk/>
            <pc:sldMk cId="2692618175" sldId="293"/>
            <ac:spMk id="84" creationId="{36A995F0-906C-4573-A739-16EED217D852}"/>
          </ac:spMkLst>
        </pc:spChg>
        <pc:cxnChg chg="add del">
          <ac:chgData name="Javiera Villarroel Rojas" userId="dc0b581e0f51087d" providerId="LiveId" clId="{4A790EEA-180E-4026-9A0E-F772E571414B}" dt="2021-10-22T04:31:05.306" v="1939"/>
          <ac:cxnSpMkLst>
            <pc:docMk/>
            <pc:sldMk cId="2692618175" sldId="293"/>
            <ac:cxnSpMk id="79" creationId="{C3F5F06D-7250-43A5-9B61-0B7F1FD7E395}"/>
          </ac:cxnSpMkLst>
        </pc:cxnChg>
        <pc:cxnChg chg="add del">
          <ac:chgData name="Javiera Villarroel Rojas" userId="dc0b581e0f51087d" providerId="LiveId" clId="{4A790EEA-180E-4026-9A0E-F772E571414B}" dt="2021-10-22T04:31:05.306" v="1939"/>
          <ac:cxnSpMkLst>
            <pc:docMk/>
            <pc:sldMk cId="2692618175" sldId="293"/>
            <ac:cxnSpMk id="80" creationId="{C9D6DD36-50FE-47C1-8D00-3D3C4187ECFA}"/>
          </ac:cxnSpMkLst>
        </pc:cxnChg>
      </pc:sldChg>
      <pc:sldChg chg="addSp delSp modSp add mod setBg delDesignElem">
        <pc:chgData name="Javiera Villarroel Rojas" userId="dc0b581e0f51087d" providerId="LiveId" clId="{4A790EEA-180E-4026-9A0E-F772E571414B}" dt="2021-10-22T04:31:37.428" v="1942" actId="26606"/>
        <pc:sldMkLst>
          <pc:docMk/>
          <pc:sldMk cId="2827048405" sldId="293"/>
        </pc:sldMkLst>
        <pc:spChg chg="mod">
          <ac:chgData name="Javiera Villarroel Rojas" userId="dc0b581e0f51087d" providerId="LiveId" clId="{4A790EEA-180E-4026-9A0E-F772E571414B}" dt="2021-10-22T04:31:37.428" v="1942" actId="26606"/>
          <ac:spMkLst>
            <pc:docMk/>
            <pc:sldMk cId="2827048405" sldId="293"/>
            <ac:spMk id="22" creationId="{6DF5C2DD-B42A-4B67-8F5B-E3B347F6FA2E}"/>
          </ac:spMkLst>
        </pc:spChg>
        <pc:spChg chg="add">
          <ac:chgData name="Javiera Villarroel Rojas" userId="dc0b581e0f51087d" providerId="LiveId" clId="{4A790EEA-180E-4026-9A0E-F772E571414B}" dt="2021-10-22T04:31:37.428" v="1942" actId="26606"/>
          <ac:spMkLst>
            <pc:docMk/>
            <pc:sldMk cId="2827048405" sldId="293"/>
            <ac:spMk id="30" creationId="{0F9ADC11-F6B8-4B69-8AC7-50377071A16C}"/>
          </ac:spMkLst>
        </pc:spChg>
        <pc:spChg chg="add">
          <ac:chgData name="Javiera Villarroel Rojas" userId="dc0b581e0f51087d" providerId="LiveId" clId="{4A790EEA-180E-4026-9A0E-F772E571414B}" dt="2021-10-22T04:31:37.428" v="1942" actId="26606"/>
          <ac:spMkLst>
            <pc:docMk/>
            <pc:sldMk cId="2827048405" sldId="293"/>
            <ac:spMk id="32" creationId="{B64F47E8-C2CA-43A6-9404-03BADA34D765}"/>
          </ac:spMkLst>
        </pc:spChg>
        <pc:spChg chg="add">
          <ac:chgData name="Javiera Villarroel Rojas" userId="dc0b581e0f51087d" providerId="LiveId" clId="{4A790EEA-180E-4026-9A0E-F772E571414B}" dt="2021-10-22T04:31:37.428" v="1942" actId="26606"/>
          <ac:spMkLst>
            <pc:docMk/>
            <pc:sldMk cId="2827048405" sldId="293"/>
            <ac:spMk id="34" creationId="{FF01D43C-86DB-4B5D-A163-81BC9420129A}"/>
          </ac:spMkLst>
        </pc:spChg>
        <pc:spChg chg="add">
          <ac:chgData name="Javiera Villarroel Rojas" userId="dc0b581e0f51087d" providerId="LiveId" clId="{4A790EEA-180E-4026-9A0E-F772E571414B}" dt="2021-10-22T04:31:37.428" v="1942" actId="26606"/>
          <ac:spMkLst>
            <pc:docMk/>
            <pc:sldMk cId="2827048405" sldId="293"/>
            <ac:spMk id="36" creationId="{36A995F0-906C-4573-A739-16EED217D852}"/>
          </ac:spMkLst>
        </pc:spChg>
        <pc:spChg chg="del">
          <ac:chgData name="Javiera Villarroel Rojas" userId="dc0b581e0f51087d" providerId="LiveId" clId="{4A790EEA-180E-4026-9A0E-F772E571414B}" dt="2021-10-22T04:31:15.946" v="1941"/>
          <ac:spMkLst>
            <pc:docMk/>
            <pc:sldMk cId="2827048405" sldId="293"/>
            <ac:spMk id="81" creationId="{0F9ADC11-F6B8-4B69-8AC7-50377071A16C}"/>
          </ac:spMkLst>
        </pc:spChg>
        <pc:spChg chg="del">
          <ac:chgData name="Javiera Villarroel Rojas" userId="dc0b581e0f51087d" providerId="LiveId" clId="{4A790EEA-180E-4026-9A0E-F772E571414B}" dt="2021-10-22T04:31:15.946" v="1941"/>
          <ac:spMkLst>
            <pc:docMk/>
            <pc:sldMk cId="2827048405" sldId="293"/>
            <ac:spMk id="82" creationId="{B64F47E8-C2CA-43A6-9404-03BADA34D765}"/>
          </ac:spMkLst>
        </pc:spChg>
        <pc:spChg chg="del">
          <ac:chgData name="Javiera Villarroel Rojas" userId="dc0b581e0f51087d" providerId="LiveId" clId="{4A790EEA-180E-4026-9A0E-F772E571414B}" dt="2021-10-22T04:31:15.946" v="1941"/>
          <ac:spMkLst>
            <pc:docMk/>
            <pc:sldMk cId="2827048405" sldId="293"/>
            <ac:spMk id="83" creationId="{FF01D43C-86DB-4B5D-A163-81BC9420129A}"/>
          </ac:spMkLst>
        </pc:spChg>
        <pc:spChg chg="del">
          <ac:chgData name="Javiera Villarroel Rojas" userId="dc0b581e0f51087d" providerId="LiveId" clId="{4A790EEA-180E-4026-9A0E-F772E571414B}" dt="2021-10-22T04:31:15.946" v="1941"/>
          <ac:spMkLst>
            <pc:docMk/>
            <pc:sldMk cId="2827048405" sldId="293"/>
            <ac:spMk id="84" creationId="{36A995F0-906C-4573-A739-16EED217D852}"/>
          </ac:spMkLst>
        </pc:spChg>
        <pc:cxnChg chg="add">
          <ac:chgData name="Javiera Villarroel Rojas" userId="dc0b581e0f51087d" providerId="LiveId" clId="{4A790EEA-180E-4026-9A0E-F772E571414B}" dt="2021-10-22T04:31:37.428" v="1942" actId="26606"/>
          <ac:cxnSpMkLst>
            <pc:docMk/>
            <pc:sldMk cId="2827048405" sldId="293"/>
            <ac:cxnSpMk id="28" creationId="{C9D6DD36-50FE-47C1-8D00-3D3C4187ECFA}"/>
          </ac:cxnSpMkLst>
        </pc:cxnChg>
        <pc:cxnChg chg="add">
          <ac:chgData name="Javiera Villarroel Rojas" userId="dc0b581e0f51087d" providerId="LiveId" clId="{4A790EEA-180E-4026-9A0E-F772E571414B}" dt="2021-10-22T04:31:37.428" v="1942" actId="26606"/>
          <ac:cxnSpMkLst>
            <pc:docMk/>
            <pc:sldMk cId="2827048405" sldId="293"/>
            <ac:cxnSpMk id="38" creationId="{C3F5F06D-7250-43A5-9B61-0B7F1FD7E395}"/>
          </ac:cxnSpMkLst>
        </pc:cxnChg>
        <pc:cxnChg chg="del">
          <ac:chgData name="Javiera Villarroel Rojas" userId="dc0b581e0f51087d" providerId="LiveId" clId="{4A790EEA-180E-4026-9A0E-F772E571414B}" dt="2021-10-22T04:31:15.946" v="1941"/>
          <ac:cxnSpMkLst>
            <pc:docMk/>
            <pc:sldMk cId="2827048405" sldId="293"/>
            <ac:cxnSpMk id="79" creationId="{C3F5F06D-7250-43A5-9B61-0B7F1FD7E395}"/>
          </ac:cxnSpMkLst>
        </pc:cxnChg>
        <pc:cxnChg chg="del">
          <ac:chgData name="Javiera Villarroel Rojas" userId="dc0b581e0f51087d" providerId="LiveId" clId="{4A790EEA-180E-4026-9A0E-F772E571414B}" dt="2021-10-22T04:31:15.946" v="1941"/>
          <ac:cxnSpMkLst>
            <pc:docMk/>
            <pc:sldMk cId="2827048405" sldId="293"/>
            <ac:cxnSpMk id="80" creationId="{C9D6DD36-50FE-47C1-8D00-3D3C4187ECFA}"/>
          </ac:cxnSpMkLst>
        </pc:cxnChg>
      </pc:sldChg>
      <pc:sldChg chg="addSp delSp modSp add del mod setBg delDesignElem">
        <pc:chgData name="Javiera Villarroel Rojas" userId="dc0b581e0f51087d" providerId="LiveId" clId="{4A790EEA-180E-4026-9A0E-F772E571414B}" dt="2021-10-22T04:30:48.422" v="1936"/>
        <pc:sldMkLst>
          <pc:docMk/>
          <pc:sldMk cId="3118507568" sldId="293"/>
        </pc:sldMkLst>
        <pc:spChg chg="mod">
          <ac:chgData name="Javiera Villarroel Rojas" userId="dc0b581e0f51087d" providerId="LiveId" clId="{4A790EEA-180E-4026-9A0E-F772E571414B}" dt="2021-10-22T04:30:47.366" v="1934" actId="26606"/>
          <ac:spMkLst>
            <pc:docMk/>
            <pc:sldMk cId="3118507568" sldId="293"/>
            <ac:spMk id="22" creationId="{6DF5C2DD-B42A-4B67-8F5B-E3B347F6FA2E}"/>
          </ac:spMkLst>
        </pc:spChg>
        <pc:spChg chg="mod">
          <ac:chgData name="Javiera Villarroel Rojas" userId="dc0b581e0f51087d" providerId="LiveId" clId="{4A790EEA-180E-4026-9A0E-F772E571414B}" dt="2021-10-22T04:30:47.366" v="1934" actId="26606"/>
          <ac:spMkLst>
            <pc:docMk/>
            <pc:sldMk cId="3118507568" sldId="293"/>
            <ac:spMk id="23" creationId="{808B2C7B-3E75-4BE9-A89F-033984C3127D}"/>
          </ac:spMkLst>
        </pc:spChg>
        <pc:spChg chg="add del">
          <ac:chgData name="Javiera Villarroel Rojas" userId="dc0b581e0f51087d" providerId="LiveId" clId="{4A790EEA-180E-4026-9A0E-F772E571414B}" dt="2021-10-22T04:30:47.366" v="1934" actId="26606"/>
          <ac:spMkLst>
            <pc:docMk/>
            <pc:sldMk cId="3118507568" sldId="293"/>
            <ac:spMk id="28" creationId="{8CD2B798-7994-4548-A2BE-4AEF9C1A5FAE}"/>
          </ac:spMkLst>
        </pc:spChg>
        <pc:spChg chg="add del">
          <ac:chgData name="Javiera Villarroel Rojas" userId="dc0b581e0f51087d" providerId="LiveId" clId="{4A790EEA-180E-4026-9A0E-F772E571414B}" dt="2021-10-22T04:30:47.366" v="1934" actId="26606"/>
          <ac:spMkLst>
            <pc:docMk/>
            <pc:sldMk cId="3118507568" sldId="293"/>
            <ac:spMk id="30" creationId="{E6162320-3B67-42BB-AF9D-939326E6489E}"/>
          </ac:spMkLst>
        </pc:spChg>
        <pc:spChg chg="add del">
          <ac:chgData name="Javiera Villarroel Rojas" userId="dc0b581e0f51087d" providerId="LiveId" clId="{4A790EEA-180E-4026-9A0E-F772E571414B}" dt="2021-10-22T04:30:48.422" v="1936"/>
          <ac:spMkLst>
            <pc:docMk/>
            <pc:sldMk cId="3118507568" sldId="293"/>
            <ac:spMk id="81" creationId="{0F9ADC11-F6B8-4B69-8AC7-50377071A16C}"/>
          </ac:spMkLst>
        </pc:spChg>
        <pc:spChg chg="add del">
          <ac:chgData name="Javiera Villarroel Rojas" userId="dc0b581e0f51087d" providerId="LiveId" clId="{4A790EEA-180E-4026-9A0E-F772E571414B}" dt="2021-10-22T04:30:48.422" v="1936"/>
          <ac:spMkLst>
            <pc:docMk/>
            <pc:sldMk cId="3118507568" sldId="293"/>
            <ac:spMk id="82" creationId="{B64F47E8-C2CA-43A6-9404-03BADA34D765}"/>
          </ac:spMkLst>
        </pc:spChg>
        <pc:spChg chg="add del">
          <ac:chgData name="Javiera Villarroel Rojas" userId="dc0b581e0f51087d" providerId="LiveId" clId="{4A790EEA-180E-4026-9A0E-F772E571414B}" dt="2021-10-22T04:30:48.422" v="1936"/>
          <ac:spMkLst>
            <pc:docMk/>
            <pc:sldMk cId="3118507568" sldId="293"/>
            <ac:spMk id="83" creationId="{FF01D43C-86DB-4B5D-A163-81BC9420129A}"/>
          </ac:spMkLst>
        </pc:spChg>
        <pc:spChg chg="add del">
          <ac:chgData name="Javiera Villarroel Rojas" userId="dc0b581e0f51087d" providerId="LiveId" clId="{4A790EEA-180E-4026-9A0E-F772E571414B}" dt="2021-10-22T04:30:48.422" v="1936"/>
          <ac:spMkLst>
            <pc:docMk/>
            <pc:sldMk cId="3118507568" sldId="293"/>
            <ac:spMk id="84" creationId="{36A995F0-906C-4573-A739-16EED217D852}"/>
          </ac:spMkLst>
        </pc:spChg>
        <pc:picChg chg="add del mod">
          <ac:chgData name="Javiera Villarroel Rojas" userId="dc0b581e0f51087d" providerId="LiveId" clId="{4A790EEA-180E-4026-9A0E-F772E571414B}" dt="2021-10-22T04:30:47.804" v="1935"/>
          <ac:picMkLst>
            <pc:docMk/>
            <pc:sldMk cId="3118507568" sldId="293"/>
            <ac:picMk id="2" creationId="{4072DCC1-E76E-40D3-B6D9-6A5D56FF811C}"/>
          </ac:picMkLst>
        </pc:picChg>
        <pc:cxnChg chg="add del">
          <ac:chgData name="Javiera Villarroel Rojas" userId="dc0b581e0f51087d" providerId="LiveId" clId="{4A790EEA-180E-4026-9A0E-F772E571414B}" dt="2021-10-22T04:30:47.366" v="1934" actId="26606"/>
          <ac:cxnSpMkLst>
            <pc:docMk/>
            <pc:sldMk cId="3118507568" sldId="293"/>
            <ac:cxnSpMk id="32" creationId="{6722E143-84C1-4F95-937C-78B92D2811CF}"/>
          </ac:cxnSpMkLst>
        </pc:cxnChg>
        <pc:cxnChg chg="add del">
          <ac:chgData name="Javiera Villarroel Rojas" userId="dc0b581e0f51087d" providerId="LiveId" clId="{4A790EEA-180E-4026-9A0E-F772E571414B}" dt="2021-10-22T04:30:48.422" v="1936"/>
          <ac:cxnSpMkLst>
            <pc:docMk/>
            <pc:sldMk cId="3118507568" sldId="293"/>
            <ac:cxnSpMk id="79" creationId="{C3F5F06D-7250-43A5-9B61-0B7F1FD7E395}"/>
          </ac:cxnSpMkLst>
        </pc:cxnChg>
        <pc:cxnChg chg="add del">
          <ac:chgData name="Javiera Villarroel Rojas" userId="dc0b581e0f51087d" providerId="LiveId" clId="{4A790EEA-180E-4026-9A0E-F772E571414B}" dt="2021-10-22T04:30:48.422" v="1936"/>
          <ac:cxnSpMkLst>
            <pc:docMk/>
            <pc:sldMk cId="3118507568" sldId="293"/>
            <ac:cxnSpMk id="80" creationId="{C9D6DD36-50FE-47C1-8D00-3D3C4187ECFA}"/>
          </ac:cxnSpMkLst>
        </pc:cxnChg>
      </pc:sldChg>
      <pc:sldChg chg="addSp modSp new mod">
        <pc:chgData name="Javiera Villarroel Rojas" userId="dc0b581e0f51087d" providerId="LiveId" clId="{4A790EEA-180E-4026-9A0E-F772E571414B}" dt="2021-10-23T06:45:35.899" v="2769" actId="1076"/>
        <pc:sldMkLst>
          <pc:docMk/>
          <pc:sldMk cId="1204490475" sldId="294"/>
        </pc:sldMkLst>
        <pc:spChg chg="mod">
          <ac:chgData name="Javiera Villarroel Rojas" userId="dc0b581e0f51087d" providerId="LiveId" clId="{4A790EEA-180E-4026-9A0E-F772E571414B}" dt="2021-10-23T06:45:33.912" v="2767" actId="14100"/>
          <ac:spMkLst>
            <pc:docMk/>
            <pc:sldMk cId="1204490475" sldId="294"/>
            <ac:spMk id="3" creationId="{DD17D5AC-F5DD-4806-BA62-580ABC982A32}"/>
          </ac:spMkLst>
        </pc:spChg>
        <pc:picChg chg="add mod">
          <ac:chgData name="Javiera Villarroel Rojas" userId="dc0b581e0f51087d" providerId="LiveId" clId="{4A790EEA-180E-4026-9A0E-F772E571414B}" dt="2021-10-23T06:45:35.899" v="2769" actId="1076"/>
          <ac:picMkLst>
            <pc:docMk/>
            <pc:sldMk cId="1204490475" sldId="294"/>
            <ac:picMk id="4" creationId="{05C70D91-C7F6-495D-AB6E-4BA6CCAE074D}"/>
          </ac:picMkLst>
        </pc:picChg>
      </pc:sldChg>
      <pc:sldChg chg="addSp modSp new mod">
        <pc:chgData name="Javiera Villarroel Rojas" userId="dc0b581e0f51087d" providerId="LiveId" clId="{4A790EEA-180E-4026-9A0E-F772E571414B}" dt="2021-10-24T22:14:24.033" v="2835" actId="20577"/>
        <pc:sldMkLst>
          <pc:docMk/>
          <pc:sldMk cId="1786977176" sldId="295"/>
        </pc:sldMkLst>
        <pc:spChg chg="mod">
          <ac:chgData name="Javiera Villarroel Rojas" userId="dc0b581e0f51087d" providerId="LiveId" clId="{4A790EEA-180E-4026-9A0E-F772E571414B}" dt="2021-10-24T22:14:24.033" v="2835" actId="20577"/>
          <ac:spMkLst>
            <pc:docMk/>
            <pc:sldMk cId="1786977176" sldId="295"/>
            <ac:spMk id="2" creationId="{AC0ABC9E-ECC7-49D2-9FAC-6946F5FDFAA5}"/>
          </ac:spMkLst>
        </pc:spChg>
        <pc:spChg chg="mod">
          <ac:chgData name="Javiera Villarroel Rojas" userId="dc0b581e0f51087d" providerId="LiveId" clId="{4A790EEA-180E-4026-9A0E-F772E571414B}" dt="2021-10-23T06:46:39.820" v="2784" actId="14100"/>
          <ac:spMkLst>
            <pc:docMk/>
            <pc:sldMk cId="1786977176" sldId="295"/>
            <ac:spMk id="3" creationId="{22385B73-4497-432C-AE3E-6564414CEC38}"/>
          </ac:spMkLst>
        </pc:spChg>
        <pc:picChg chg="add mod">
          <ac:chgData name="Javiera Villarroel Rojas" userId="dc0b581e0f51087d" providerId="LiveId" clId="{4A790EEA-180E-4026-9A0E-F772E571414B}" dt="2021-10-23T06:46:50.355" v="2787" actId="1076"/>
          <ac:picMkLst>
            <pc:docMk/>
            <pc:sldMk cId="1786977176" sldId="295"/>
            <ac:picMk id="4" creationId="{D6FEDE0A-F74B-4028-B6BF-3311D6265071}"/>
          </ac:picMkLst>
        </pc:picChg>
      </pc:sldChg>
      <pc:sldMasterChg chg="add del addSldLayout delSldLayout">
        <pc:chgData name="Javiera Villarroel Rojas" userId="dc0b581e0f51087d" providerId="LiveId" clId="{4A790EEA-180E-4026-9A0E-F772E571414B}" dt="2021-10-21T06:29:42.789" v="1837" actId="700"/>
        <pc:sldMasterMkLst>
          <pc:docMk/>
          <pc:sldMasterMk cId="1139563903" sldId="2147483816"/>
        </pc:sldMasterMkLst>
        <pc:sldLayoutChg chg="add del">
          <pc:chgData name="Javiera Villarroel Rojas" userId="dc0b581e0f51087d" providerId="LiveId" clId="{4A790EEA-180E-4026-9A0E-F772E571414B}" dt="2021-10-21T06:29:42.789" v="1837" actId="700"/>
          <pc:sldLayoutMkLst>
            <pc:docMk/>
            <pc:sldMasterMk cId="1139563903" sldId="2147483816"/>
            <pc:sldLayoutMk cId="1159524561" sldId="2147483817"/>
          </pc:sldLayoutMkLst>
        </pc:sldLayoutChg>
        <pc:sldLayoutChg chg="add del">
          <pc:chgData name="Javiera Villarroel Rojas" userId="dc0b581e0f51087d" providerId="LiveId" clId="{4A790EEA-180E-4026-9A0E-F772E571414B}" dt="2021-10-21T06:29:42.789" v="1837" actId="700"/>
          <pc:sldLayoutMkLst>
            <pc:docMk/>
            <pc:sldMasterMk cId="1139563903" sldId="2147483816"/>
            <pc:sldLayoutMk cId="3415921657" sldId="2147483818"/>
          </pc:sldLayoutMkLst>
        </pc:sldLayoutChg>
        <pc:sldLayoutChg chg="add del">
          <pc:chgData name="Javiera Villarroel Rojas" userId="dc0b581e0f51087d" providerId="LiveId" clId="{4A790EEA-180E-4026-9A0E-F772E571414B}" dt="2021-10-21T06:29:42.789" v="1837" actId="700"/>
          <pc:sldLayoutMkLst>
            <pc:docMk/>
            <pc:sldMasterMk cId="1139563903" sldId="2147483816"/>
            <pc:sldLayoutMk cId="1033541427" sldId="2147483819"/>
          </pc:sldLayoutMkLst>
        </pc:sldLayoutChg>
        <pc:sldLayoutChg chg="add del">
          <pc:chgData name="Javiera Villarroel Rojas" userId="dc0b581e0f51087d" providerId="LiveId" clId="{4A790EEA-180E-4026-9A0E-F772E571414B}" dt="2021-10-21T06:29:42.789" v="1837" actId="700"/>
          <pc:sldLayoutMkLst>
            <pc:docMk/>
            <pc:sldMasterMk cId="1139563903" sldId="2147483816"/>
            <pc:sldLayoutMk cId="2275713718" sldId="2147483820"/>
          </pc:sldLayoutMkLst>
        </pc:sldLayoutChg>
        <pc:sldLayoutChg chg="add del">
          <pc:chgData name="Javiera Villarroel Rojas" userId="dc0b581e0f51087d" providerId="LiveId" clId="{4A790EEA-180E-4026-9A0E-F772E571414B}" dt="2021-10-21T06:29:42.789" v="1837" actId="700"/>
          <pc:sldLayoutMkLst>
            <pc:docMk/>
            <pc:sldMasterMk cId="1139563903" sldId="2147483816"/>
            <pc:sldLayoutMk cId="2659919993" sldId="2147483821"/>
          </pc:sldLayoutMkLst>
        </pc:sldLayoutChg>
        <pc:sldLayoutChg chg="add del">
          <pc:chgData name="Javiera Villarroel Rojas" userId="dc0b581e0f51087d" providerId="LiveId" clId="{4A790EEA-180E-4026-9A0E-F772E571414B}" dt="2021-10-21T06:29:42.789" v="1837" actId="700"/>
          <pc:sldLayoutMkLst>
            <pc:docMk/>
            <pc:sldMasterMk cId="1139563903" sldId="2147483816"/>
            <pc:sldLayoutMk cId="1677950263" sldId="2147483822"/>
          </pc:sldLayoutMkLst>
        </pc:sldLayoutChg>
        <pc:sldLayoutChg chg="add del">
          <pc:chgData name="Javiera Villarroel Rojas" userId="dc0b581e0f51087d" providerId="LiveId" clId="{4A790EEA-180E-4026-9A0E-F772E571414B}" dt="2021-10-21T06:29:42.789" v="1837" actId="700"/>
          <pc:sldLayoutMkLst>
            <pc:docMk/>
            <pc:sldMasterMk cId="1139563903" sldId="2147483816"/>
            <pc:sldLayoutMk cId="3268235271" sldId="2147483823"/>
          </pc:sldLayoutMkLst>
        </pc:sldLayoutChg>
        <pc:sldLayoutChg chg="add del">
          <pc:chgData name="Javiera Villarroel Rojas" userId="dc0b581e0f51087d" providerId="LiveId" clId="{4A790EEA-180E-4026-9A0E-F772E571414B}" dt="2021-10-21T06:29:42.789" v="1837" actId="700"/>
          <pc:sldLayoutMkLst>
            <pc:docMk/>
            <pc:sldMasterMk cId="1139563903" sldId="2147483816"/>
            <pc:sldLayoutMk cId="1488658082" sldId="2147483824"/>
          </pc:sldLayoutMkLst>
        </pc:sldLayoutChg>
        <pc:sldLayoutChg chg="add del">
          <pc:chgData name="Javiera Villarroel Rojas" userId="dc0b581e0f51087d" providerId="LiveId" clId="{4A790EEA-180E-4026-9A0E-F772E571414B}" dt="2021-10-21T06:29:42.789" v="1837" actId="700"/>
          <pc:sldLayoutMkLst>
            <pc:docMk/>
            <pc:sldMasterMk cId="1139563903" sldId="2147483816"/>
            <pc:sldLayoutMk cId="3557660193" sldId="2147483825"/>
          </pc:sldLayoutMkLst>
        </pc:sldLayoutChg>
        <pc:sldLayoutChg chg="add del">
          <pc:chgData name="Javiera Villarroel Rojas" userId="dc0b581e0f51087d" providerId="LiveId" clId="{4A790EEA-180E-4026-9A0E-F772E571414B}" dt="2021-10-21T06:29:42.789" v="1837" actId="700"/>
          <pc:sldLayoutMkLst>
            <pc:docMk/>
            <pc:sldMasterMk cId="1139563903" sldId="2147483816"/>
            <pc:sldLayoutMk cId="2738974305" sldId="2147483826"/>
          </pc:sldLayoutMkLst>
        </pc:sldLayoutChg>
        <pc:sldLayoutChg chg="add del">
          <pc:chgData name="Javiera Villarroel Rojas" userId="dc0b581e0f51087d" providerId="LiveId" clId="{4A790EEA-180E-4026-9A0E-F772E571414B}" dt="2021-10-21T06:29:42.789" v="1837" actId="700"/>
          <pc:sldLayoutMkLst>
            <pc:docMk/>
            <pc:sldMasterMk cId="1139563903" sldId="2147483816"/>
            <pc:sldLayoutMk cId="1460941724" sldId="2147483827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0F1E97-DB56-415C-9EF8-C1B7DFA5C8C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7589E2F-F7B3-4D37-B16C-C098351A68AB}">
      <dgm:prSet custT="1"/>
      <dgm:spPr/>
      <dgm:t>
        <a:bodyPr/>
        <a:lstStyle/>
        <a:p>
          <a:r>
            <a:rPr lang="es-MX" sz="2800" dirty="0">
              <a:latin typeface="Arial" panose="020B0604020202020204" pitchFamily="34" charset="0"/>
              <a:cs typeface="Arial" panose="020B0604020202020204" pitchFamily="34" charset="0"/>
            </a:rPr>
            <a:t>Flores</a:t>
          </a:r>
        </a:p>
        <a:p>
          <a:r>
            <a:rPr lang="es-MX" sz="2400" dirty="0">
              <a:latin typeface="Arial" panose="020B0604020202020204" pitchFamily="34" charset="0"/>
              <a:cs typeface="Arial" panose="020B0604020202020204" pitchFamily="34" charset="0"/>
            </a:rPr>
            <a:t>Imagen de la flor/ código (color)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70E2A7-C3AD-4DBA-BC20-13974AC048BC}" type="parTrans" cxnId="{CB2D644B-C4F6-454F-AFC8-1F89C15B35C9}">
      <dgm:prSet/>
      <dgm:spPr/>
      <dgm:t>
        <a:bodyPr/>
        <a:lstStyle/>
        <a:p>
          <a:endParaRPr lang="en-US"/>
        </a:p>
      </dgm:t>
    </dgm:pt>
    <dgm:pt modelId="{44A3AAF6-69F3-409C-A0E8-4BDEF1DFBA2D}" type="sibTrans" cxnId="{CB2D644B-C4F6-454F-AFC8-1F89C15B35C9}">
      <dgm:prSet/>
      <dgm:spPr/>
      <dgm:t>
        <a:bodyPr/>
        <a:lstStyle/>
        <a:p>
          <a:endParaRPr lang="en-US"/>
        </a:p>
      </dgm:t>
    </dgm:pt>
    <dgm:pt modelId="{B70EA05B-F30A-4ABD-BB17-F9BE0EE0EFF1}">
      <dgm:prSet custT="1"/>
      <dgm:spPr/>
      <dgm:t>
        <a:bodyPr/>
        <a:lstStyle/>
        <a:p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Insectos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Imagen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insecto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/ Código (color)</a:t>
          </a:r>
        </a:p>
        <a:p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20E251-60E0-4062-BB43-16119A11A567}" type="parTrans" cxnId="{ADF0FE12-ED6C-4F0F-B861-72C3F432B384}">
      <dgm:prSet/>
      <dgm:spPr/>
      <dgm:t>
        <a:bodyPr/>
        <a:lstStyle/>
        <a:p>
          <a:endParaRPr lang="en-US"/>
        </a:p>
      </dgm:t>
    </dgm:pt>
    <dgm:pt modelId="{BCD1CDA0-F67B-4FA3-8253-D9B57EC0F3DD}" type="sibTrans" cxnId="{ADF0FE12-ED6C-4F0F-B861-72C3F432B384}">
      <dgm:prSet/>
      <dgm:spPr/>
      <dgm:t>
        <a:bodyPr/>
        <a:lstStyle/>
        <a:p>
          <a:endParaRPr lang="en-US"/>
        </a:p>
      </dgm:t>
    </dgm:pt>
    <dgm:pt modelId="{643A470F-5856-4FD2-8EF2-1AE344280490}">
      <dgm:prSet custT="1"/>
      <dgm:spPr/>
      <dgm:t>
        <a:bodyPr/>
        <a:lstStyle/>
        <a:p>
          <a:r>
            <a:rPr lang="en-US" sz="2800" dirty="0" err="1">
              <a:latin typeface="Arial" panose="020B0604020202020204" pitchFamily="34" charset="0"/>
              <a:cs typeface="Arial" panose="020B0604020202020204" pitchFamily="34" charset="0"/>
            </a:rPr>
            <a:t>Docentes</a:t>
          </a:r>
          <a:endParaRPr lang="en-US" sz="2800" dirty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Monitores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>
              <a:latin typeface="Arial" panose="020B0604020202020204" pitchFamily="34" charset="0"/>
              <a:cs typeface="Arial" panose="020B0604020202020204" pitchFamily="34" charset="0"/>
            </a:rPr>
            <a:t>representan</a:t>
          </a:r>
          <a:r>
            <a:rPr lang="en-US" sz="2400" dirty="0">
              <a:latin typeface="Arial" panose="020B0604020202020204" pitchFamily="34" charset="0"/>
              <a:cs typeface="Arial" panose="020B0604020202020204" pitchFamily="34" charset="0"/>
            </a:rPr>
            <a:t> los f_____ a______.</a:t>
          </a:r>
        </a:p>
      </dgm:t>
    </dgm:pt>
    <dgm:pt modelId="{E87F8D59-47D2-4457-B1F3-422F5D4FC87F}" type="parTrans" cxnId="{830B98F2-610D-420D-AF35-89381CA2855F}">
      <dgm:prSet/>
      <dgm:spPr/>
      <dgm:t>
        <a:bodyPr/>
        <a:lstStyle/>
        <a:p>
          <a:endParaRPr lang="en-US"/>
        </a:p>
      </dgm:t>
    </dgm:pt>
    <dgm:pt modelId="{DA96769E-12A2-48DB-806A-E6516EB3D162}" type="sibTrans" cxnId="{830B98F2-610D-420D-AF35-89381CA2855F}">
      <dgm:prSet/>
      <dgm:spPr/>
      <dgm:t>
        <a:bodyPr/>
        <a:lstStyle/>
        <a:p>
          <a:endParaRPr lang="en-US"/>
        </a:p>
      </dgm:t>
    </dgm:pt>
    <dgm:pt modelId="{7B5083A2-3DEE-4BCD-B6D1-8D5C86658AE2}">
      <dgm:prSet custT="1"/>
      <dgm:spPr/>
      <dgm:t>
        <a:bodyPr/>
        <a:lstStyle/>
        <a:p>
          <a:r>
            <a:rPr lang="en-US" sz="2800" dirty="0"/>
            <a:t>Aves</a:t>
          </a:r>
        </a:p>
        <a:p>
          <a:r>
            <a:rPr lang="en-US" sz="2400" dirty="0"/>
            <a:t>Imagen </a:t>
          </a:r>
          <a:r>
            <a:rPr lang="en-US" sz="2400" dirty="0" err="1"/>
            <a:t>ave</a:t>
          </a:r>
          <a:r>
            <a:rPr lang="en-US" sz="2400" dirty="0"/>
            <a:t>/ Código (color)</a:t>
          </a:r>
        </a:p>
      </dgm:t>
    </dgm:pt>
    <dgm:pt modelId="{18076951-B4BB-4CA8-BCD9-BF44CB784409}" type="parTrans" cxnId="{C40C7F6E-0D2C-46BE-A2A8-DEB46ECFCE7D}">
      <dgm:prSet/>
      <dgm:spPr/>
      <dgm:t>
        <a:bodyPr/>
        <a:lstStyle/>
        <a:p>
          <a:endParaRPr lang="en-US"/>
        </a:p>
      </dgm:t>
    </dgm:pt>
    <dgm:pt modelId="{787F296A-485F-48B9-83BD-1FAAF66BECD8}" type="sibTrans" cxnId="{C40C7F6E-0D2C-46BE-A2A8-DEB46ECFCE7D}">
      <dgm:prSet/>
      <dgm:spPr/>
      <dgm:t>
        <a:bodyPr/>
        <a:lstStyle/>
        <a:p>
          <a:endParaRPr lang="en-US"/>
        </a:p>
      </dgm:t>
    </dgm:pt>
    <dgm:pt modelId="{E59F5C6C-A9D6-4094-AB05-103AC8DAE635}">
      <dgm:prSet/>
      <dgm:spPr>
        <a:solidFill>
          <a:srgbClr val="F353E8"/>
        </a:solidFill>
      </dgm:spPr>
      <dgm:t>
        <a:bodyPr/>
        <a:lstStyle/>
        <a:p>
          <a:r>
            <a:rPr lang="en-US" dirty="0"/>
            <a:t>CÓDIGO </a:t>
          </a:r>
        </a:p>
      </dgm:t>
    </dgm:pt>
    <dgm:pt modelId="{915C0381-F450-413C-B421-8D52470B4888}" type="parTrans" cxnId="{7D3E4817-23AE-4DCF-8085-2880B95F05D8}">
      <dgm:prSet/>
      <dgm:spPr/>
      <dgm:t>
        <a:bodyPr/>
        <a:lstStyle/>
        <a:p>
          <a:endParaRPr lang="en-US"/>
        </a:p>
      </dgm:t>
    </dgm:pt>
    <dgm:pt modelId="{525509ED-96B8-43D3-90BB-8B74F292B7A8}" type="sibTrans" cxnId="{7D3E4817-23AE-4DCF-8085-2880B95F05D8}">
      <dgm:prSet/>
      <dgm:spPr/>
      <dgm:t>
        <a:bodyPr/>
        <a:lstStyle/>
        <a:p>
          <a:endParaRPr lang="en-US"/>
        </a:p>
      </dgm:t>
    </dgm:pt>
    <dgm:pt modelId="{DC0DB297-AC6F-4534-84D6-6136BFE4948D}" type="pres">
      <dgm:prSet presAssocID="{C40F1E97-DB56-415C-9EF8-C1B7DFA5C8C7}" presName="diagram" presStyleCnt="0">
        <dgm:presLayoutVars>
          <dgm:dir/>
          <dgm:resizeHandles val="exact"/>
        </dgm:presLayoutVars>
      </dgm:prSet>
      <dgm:spPr/>
    </dgm:pt>
    <dgm:pt modelId="{51172B2E-D370-4203-A828-F7F0C547FC37}" type="pres">
      <dgm:prSet presAssocID="{F7589E2F-F7B3-4D37-B16C-C098351A68AB}" presName="node" presStyleLbl="node1" presStyleIdx="0" presStyleCnt="5">
        <dgm:presLayoutVars>
          <dgm:bulletEnabled val="1"/>
        </dgm:presLayoutVars>
      </dgm:prSet>
      <dgm:spPr/>
    </dgm:pt>
    <dgm:pt modelId="{A6FD0C9C-3407-498A-AA5A-7F71CD034540}" type="pres">
      <dgm:prSet presAssocID="{44A3AAF6-69F3-409C-A0E8-4BDEF1DFBA2D}" presName="sibTrans" presStyleCnt="0"/>
      <dgm:spPr/>
    </dgm:pt>
    <dgm:pt modelId="{7713B346-22B3-41FE-93F5-59DAFD837435}" type="pres">
      <dgm:prSet presAssocID="{B70EA05B-F30A-4ABD-BB17-F9BE0EE0EFF1}" presName="node" presStyleLbl="node1" presStyleIdx="1" presStyleCnt="5" custLinFactNeighborX="3">
        <dgm:presLayoutVars>
          <dgm:bulletEnabled val="1"/>
        </dgm:presLayoutVars>
      </dgm:prSet>
      <dgm:spPr/>
    </dgm:pt>
    <dgm:pt modelId="{B8AD82B9-A95A-4D2C-8C30-9662037C571A}" type="pres">
      <dgm:prSet presAssocID="{BCD1CDA0-F67B-4FA3-8253-D9B57EC0F3DD}" presName="sibTrans" presStyleCnt="0"/>
      <dgm:spPr/>
    </dgm:pt>
    <dgm:pt modelId="{B8AC7FDA-A7AF-4736-902C-0FCB12F9B2C5}" type="pres">
      <dgm:prSet presAssocID="{643A470F-5856-4FD2-8EF2-1AE344280490}" presName="node" presStyleLbl="node1" presStyleIdx="2" presStyleCnt="5">
        <dgm:presLayoutVars>
          <dgm:bulletEnabled val="1"/>
        </dgm:presLayoutVars>
      </dgm:prSet>
      <dgm:spPr/>
    </dgm:pt>
    <dgm:pt modelId="{F952825D-DF57-4CC4-BB71-864EC18CB036}" type="pres">
      <dgm:prSet presAssocID="{DA96769E-12A2-48DB-806A-E6516EB3D162}" presName="sibTrans" presStyleCnt="0"/>
      <dgm:spPr/>
    </dgm:pt>
    <dgm:pt modelId="{505B7B5D-DA8D-471B-8452-1D2708959389}" type="pres">
      <dgm:prSet presAssocID="{7B5083A2-3DEE-4BCD-B6D1-8D5C86658AE2}" presName="node" presStyleLbl="node1" presStyleIdx="3" presStyleCnt="5">
        <dgm:presLayoutVars>
          <dgm:bulletEnabled val="1"/>
        </dgm:presLayoutVars>
      </dgm:prSet>
      <dgm:spPr/>
    </dgm:pt>
    <dgm:pt modelId="{5F4B0669-46CF-4492-ABF0-1E96B14FC048}" type="pres">
      <dgm:prSet presAssocID="{787F296A-485F-48B9-83BD-1FAAF66BECD8}" presName="sibTrans" presStyleCnt="0"/>
      <dgm:spPr/>
    </dgm:pt>
    <dgm:pt modelId="{31B020F2-27F6-4CD3-9DF5-53058246736C}" type="pres">
      <dgm:prSet presAssocID="{E59F5C6C-A9D6-4094-AB05-103AC8DAE635}" presName="node" presStyleLbl="node1" presStyleIdx="4" presStyleCnt="5">
        <dgm:presLayoutVars>
          <dgm:bulletEnabled val="1"/>
        </dgm:presLayoutVars>
      </dgm:prSet>
      <dgm:spPr/>
    </dgm:pt>
  </dgm:ptLst>
  <dgm:cxnLst>
    <dgm:cxn modelId="{ADF0FE12-ED6C-4F0F-B861-72C3F432B384}" srcId="{C40F1E97-DB56-415C-9EF8-C1B7DFA5C8C7}" destId="{B70EA05B-F30A-4ABD-BB17-F9BE0EE0EFF1}" srcOrd="1" destOrd="0" parTransId="{C320E251-60E0-4062-BB43-16119A11A567}" sibTransId="{BCD1CDA0-F67B-4FA3-8253-D9B57EC0F3DD}"/>
    <dgm:cxn modelId="{7D3E4817-23AE-4DCF-8085-2880B95F05D8}" srcId="{C40F1E97-DB56-415C-9EF8-C1B7DFA5C8C7}" destId="{E59F5C6C-A9D6-4094-AB05-103AC8DAE635}" srcOrd="4" destOrd="0" parTransId="{915C0381-F450-413C-B421-8D52470B4888}" sibTransId="{525509ED-96B8-43D3-90BB-8B74F292B7A8}"/>
    <dgm:cxn modelId="{CB2D644B-C4F6-454F-AFC8-1F89C15B35C9}" srcId="{C40F1E97-DB56-415C-9EF8-C1B7DFA5C8C7}" destId="{F7589E2F-F7B3-4D37-B16C-C098351A68AB}" srcOrd="0" destOrd="0" parTransId="{4C70E2A7-C3AD-4DBA-BC20-13974AC048BC}" sibTransId="{44A3AAF6-69F3-409C-A0E8-4BDEF1DFBA2D}"/>
    <dgm:cxn modelId="{63F4DD61-180F-4BA1-9110-1897F56E7078}" type="presOf" srcId="{C40F1E97-DB56-415C-9EF8-C1B7DFA5C8C7}" destId="{DC0DB297-AC6F-4534-84D6-6136BFE4948D}" srcOrd="0" destOrd="0" presId="urn:microsoft.com/office/officeart/2005/8/layout/default"/>
    <dgm:cxn modelId="{C40C7F6E-0D2C-46BE-A2A8-DEB46ECFCE7D}" srcId="{C40F1E97-DB56-415C-9EF8-C1B7DFA5C8C7}" destId="{7B5083A2-3DEE-4BCD-B6D1-8D5C86658AE2}" srcOrd="3" destOrd="0" parTransId="{18076951-B4BB-4CA8-BCD9-BF44CB784409}" sibTransId="{787F296A-485F-48B9-83BD-1FAAF66BECD8}"/>
    <dgm:cxn modelId="{38368D92-AAE8-4094-B195-140E18155F57}" type="presOf" srcId="{F7589E2F-F7B3-4D37-B16C-C098351A68AB}" destId="{51172B2E-D370-4203-A828-F7F0C547FC37}" srcOrd="0" destOrd="0" presId="urn:microsoft.com/office/officeart/2005/8/layout/default"/>
    <dgm:cxn modelId="{CF95D5C1-E3BF-4E23-89C1-6598B279F5E9}" type="presOf" srcId="{B70EA05B-F30A-4ABD-BB17-F9BE0EE0EFF1}" destId="{7713B346-22B3-41FE-93F5-59DAFD837435}" srcOrd="0" destOrd="0" presId="urn:microsoft.com/office/officeart/2005/8/layout/default"/>
    <dgm:cxn modelId="{E0F53DEF-84B5-4E77-8C25-800734C298B5}" type="presOf" srcId="{7B5083A2-3DEE-4BCD-B6D1-8D5C86658AE2}" destId="{505B7B5D-DA8D-471B-8452-1D2708959389}" srcOrd="0" destOrd="0" presId="urn:microsoft.com/office/officeart/2005/8/layout/default"/>
    <dgm:cxn modelId="{830B98F2-610D-420D-AF35-89381CA2855F}" srcId="{C40F1E97-DB56-415C-9EF8-C1B7DFA5C8C7}" destId="{643A470F-5856-4FD2-8EF2-1AE344280490}" srcOrd="2" destOrd="0" parTransId="{E87F8D59-47D2-4457-B1F3-422F5D4FC87F}" sibTransId="{DA96769E-12A2-48DB-806A-E6516EB3D162}"/>
    <dgm:cxn modelId="{AB60DDF6-BAC3-44A6-8352-11F64C05B551}" type="presOf" srcId="{643A470F-5856-4FD2-8EF2-1AE344280490}" destId="{B8AC7FDA-A7AF-4736-902C-0FCB12F9B2C5}" srcOrd="0" destOrd="0" presId="urn:microsoft.com/office/officeart/2005/8/layout/default"/>
    <dgm:cxn modelId="{0C7256F7-1699-4461-9A2B-B1E044DE6638}" type="presOf" srcId="{E59F5C6C-A9D6-4094-AB05-103AC8DAE635}" destId="{31B020F2-27F6-4CD3-9DF5-53058246736C}" srcOrd="0" destOrd="0" presId="urn:microsoft.com/office/officeart/2005/8/layout/default"/>
    <dgm:cxn modelId="{C91F3C8E-6139-4800-B341-C5980A1BFB74}" type="presParOf" srcId="{DC0DB297-AC6F-4534-84D6-6136BFE4948D}" destId="{51172B2E-D370-4203-A828-F7F0C547FC37}" srcOrd="0" destOrd="0" presId="urn:microsoft.com/office/officeart/2005/8/layout/default"/>
    <dgm:cxn modelId="{500EACB4-0116-499A-A1ED-268C44DFEE14}" type="presParOf" srcId="{DC0DB297-AC6F-4534-84D6-6136BFE4948D}" destId="{A6FD0C9C-3407-498A-AA5A-7F71CD034540}" srcOrd="1" destOrd="0" presId="urn:microsoft.com/office/officeart/2005/8/layout/default"/>
    <dgm:cxn modelId="{8EB277E1-DCA9-4A0D-A2F2-568BA17D0FD9}" type="presParOf" srcId="{DC0DB297-AC6F-4534-84D6-6136BFE4948D}" destId="{7713B346-22B3-41FE-93F5-59DAFD837435}" srcOrd="2" destOrd="0" presId="urn:microsoft.com/office/officeart/2005/8/layout/default"/>
    <dgm:cxn modelId="{3A293CDF-71DA-4799-AE21-68A7689FE83B}" type="presParOf" srcId="{DC0DB297-AC6F-4534-84D6-6136BFE4948D}" destId="{B8AD82B9-A95A-4D2C-8C30-9662037C571A}" srcOrd="3" destOrd="0" presId="urn:microsoft.com/office/officeart/2005/8/layout/default"/>
    <dgm:cxn modelId="{D751F596-9B63-41D8-925A-441A5F4631B2}" type="presParOf" srcId="{DC0DB297-AC6F-4534-84D6-6136BFE4948D}" destId="{B8AC7FDA-A7AF-4736-902C-0FCB12F9B2C5}" srcOrd="4" destOrd="0" presId="urn:microsoft.com/office/officeart/2005/8/layout/default"/>
    <dgm:cxn modelId="{B83B3BDF-593B-4D85-A3B9-60B3F42B059E}" type="presParOf" srcId="{DC0DB297-AC6F-4534-84D6-6136BFE4948D}" destId="{F952825D-DF57-4CC4-BB71-864EC18CB036}" srcOrd="5" destOrd="0" presId="urn:microsoft.com/office/officeart/2005/8/layout/default"/>
    <dgm:cxn modelId="{270D8EA5-FE6D-46EF-A1A0-3028ED49BB8F}" type="presParOf" srcId="{DC0DB297-AC6F-4534-84D6-6136BFE4948D}" destId="{505B7B5D-DA8D-471B-8452-1D2708959389}" srcOrd="6" destOrd="0" presId="urn:microsoft.com/office/officeart/2005/8/layout/default"/>
    <dgm:cxn modelId="{7C134324-1436-4416-B854-31E36D843876}" type="presParOf" srcId="{DC0DB297-AC6F-4534-84D6-6136BFE4948D}" destId="{5F4B0669-46CF-4492-ABF0-1E96B14FC048}" srcOrd="7" destOrd="0" presId="urn:microsoft.com/office/officeart/2005/8/layout/default"/>
    <dgm:cxn modelId="{E57046F7-0E5F-4348-A76C-EA509908A798}" type="presParOf" srcId="{DC0DB297-AC6F-4534-84D6-6136BFE4948D}" destId="{31B020F2-27F6-4CD3-9DF5-53058246736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D2EBD6-85D1-43CD-9196-B8F72CD50C72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00E1562-9C64-4FE8-8265-F7390EB222E8}">
      <dgm:prSet custT="1"/>
      <dgm:spPr/>
      <dgm:t>
        <a:bodyPr/>
        <a:lstStyle/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¿ De </a:t>
          </a:r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qué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trata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el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juego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?</a:t>
          </a:r>
        </a:p>
        <a:p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¿</a:t>
          </a:r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Cuál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fenómeno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de la </a:t>
          </a:r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naturaleza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muestra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el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dirty="0" err="1">
              <a:latin typeface="Arial" panose="020B0604020202020204" pitchFamily="34" charset="0"/>
              <a:cs typeface="Arial" panose="020B0604020202020204" pitchFamily="34" charset="0"/>
            </a:rPr>
            <a:t>juego</a:t>
          </a:r>
          <a:r>
            <a:rPr lang="en-US" sz="1600" dirty="0">
              <a:latin typeface="Arial" panose="020B0604020202020204" pitchFamily="34" charset="0"/>
              <a:cs typeface="Arial" panose="020B0604020202020204" pitchFamily="34" charset="0"/>
            </a:rPr>
            <a:t>?</a:t>
          </a:r>
        </a:p>
      </dgm:t>
    </dgm:pt>
    <dgm:pt modelId="{B8D0C963-77D0-42E7-B31A-BBB463F6FF23}" type="parTrans" cxnId="{138D02B1-F0C9-4379-9A7E-2E8AA2E41385}">
      <dgm:prSet/>
      <dgm:spPr/>
      <dgm:t>
        <a:bodyPr/>
        <a:lstStyle/>
        <a:p>
          <a:endParaRPr lang="en-US"/>
        </a:p>
      </dgm:t>
    </dgm:pt>
    <dgm:pt modelId="{D43F4CDB-9649-484A-8501-F6F2FB4DF7E0}" type="sibTrans" cxnId="{138D02B1-F0C9-4379-9A7E-2E8AA2E41385}">
      <dgm:prSet/>
      <dgm:spPr/>
      <dgm:t>
        <a:bodyPr/>
        <a:lstStyle/>
        <a:p>
          <a:endParaRPr lang="en-US"/>
        </a:p>
      </dgm:t>
    </dgm:pt>
    <dgm:pt modelId="{DB9200BE-30B8-4B05-BAB2-C2D84ECF7F85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600" dirty="0">
              <a:latin typeface="Arial" panose="020B0604020202020204" pitchFamily="34" charset="0"/>
              <a:cs typeface="Arial" panose="020B0604020202020204" pitchFamily="34" charset="0"/>
            </a:rPr>
            <a:t>¿Qué podemos inferir de los diferentes insectos que participaron en la actividad?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24CF51-1196-4D2D-B89B-DA34156D4633}" type="parTrans" cxnId="{50216331-9A64-4263-B57F-83983F1197D5}">
      <dgm:prSet/>
      <dgm:spPr/>
      <dgm:t>
        <a:bodyPr/>
        <a:lstStyle/>
        <a:p>
          <a:endParaRPr lang="en-US"/>
        </a:p>
      </dgm:t>
    </dgm:pt>
    <dgm:pt modelId="{57459757-375C-4188-8D7A-CAB3EF7AE4DB}" type="sibTrans" cxnId="{50216331-9A64-4263-B57F-83983F1197D5}">
      <dgm:prSet/>
      <dgm:spPr/>
      <dgm:t>
        <a:bodyPr/>
        <a:lstStyle/>
        <a:p>
          <a:endParaRPr lang="en-US"/>
        </a:p>
      </dgm:t>
    </dgm:pt>
    <dgm:pt modelId="{9165EB97-CC10-4B8D-9D71-5AFEF38018DE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600" dirty="0">
              <a:latin typeface="Arial" panose="020B0604020202020204" pitchFamily="34" charset="0"/>
              <a:cs typeface="Arial" panose="020B0604020202020204" pitchFamily="34" charset="0"/>
            </a:rPr>
            <a:t>¿Qué significa/representa que algunos códigos no sean compatibles?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249B66-53A8-4B44-B9A8-4A3C97261281}" type="parTrans" cxnId="{406909AB-3086-4300-AC75-D6FBB261AF25}">
      <dgm:prSet/>
      <dgm:spPr/>
      <dgm:t>
        <a:bodyPr/>
        <a:lstStyle/>
        <a:p>
          <a:endParaRPr lang="en-US"/>
        </a:p>
      </dgm:t>
    </dgm:pt>
    <dgm:pt modelId="{FDD1C1A0-74AC-4D5A-87E0-08DD2658939C}" type="sibTrans" cxnId="{406909AB-3086-4300-AC75-D6FBB261AF25}">
      <dgm:prSet/>
      <dgm:spPr/>
      <dgm:t>
        <a:bodyPr/>
        <a:lstStyle/>
        <a:p>
          <a:endParaRPr lang="en-US"/>
        </a:p>
      </dgm:t>
    </dgm:pt>
    <dgm:pt modelId="{404B707D-92DE-47B4-96DD-7E7D56F10A4E}">
      <dgm:prSet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600" dirty="0">
              <a:latin typeface="Arial" panose="020B0604020202020204" pitchFamily="34" charset="0"/>
              <a:cs typeface="Arial" panose="020B0604020202020204" pitchFamily="34" charset="0"/>
            </a:rPr>
            <a:t>¿Por qué algunas flores tenían 2 letreros?</a:t>
          </a:r>
        </a:p>
      </dgm:t>
    </dgm:pt>
    <dgm:pt modelId="{EE20F52A-80BB-496D-90CE-02A9389F9E60}" type="parTrans" cxnId="{AC66C5F1-5249-45EA-9604-47735BE4940E}">
      <dgm:prSet/>
      <dgm:spPr/>
      <dgm:t>
        <a:bodyPr/>
        <a:lstStyle/>
        <a:p>
          <a:endParaRPr lang="en-US"/>
        </a:p>
      </dgm:t>
    </dgm:pt>
    <dgm:pt modelId="{CD43A2BC-236E-477B-A28F-22D714855DA1}" type="sibTrans" cxnId="{AC66C5F1-5249-45EA-9604-47735BE4940E}">
      <dgm:prSet/>
      <dgm:spPr/>
      <dgm:t>
        <a:bodyPr/>
        <a:lstStyle/>
        <a:p>
          <a:endParaRPr lang="en-US"/>
        </a:p>
      </dgm:t>
    </dgm:pt>
    <dgm:pt modelId="{1DF17136-D4C5-4179-84CD-3E440FD4CE1A}" type="pres">
      <dgm:prSet presAssocID="{8ED2EBD6-85D1-43CD-9196-B8F72CD50C72}" presName="linear" presStyleCnt="0">
        <dgm:presLayoutVars>
          <dgm:dir/>
          <dgm:animLvl val="lvl"/>
          <dgm:resizeHandles val="exact"/>
        </dgm:presLayoutVars>
      </dgm:prSet>
      <dgm:spPr/>
    </dgm:pt>
    <dgm:pt modelId="{F9F55310-6D5B-4F8E-AB89-3EF22C4DAE66}" type="pres">
      <dgm:prSet presAssocID="{A00E1562-9C64-4FE8-8265-F7390EB222E8}" presName="parentLin" presStyleCnt="0"/>
      <dgm:spPr/>
    </dgm:pt>
    <dgm:pt modelId="{83F4443F-F050-4C19-A266-01DD032475AA}" type="pres">
      <dgm:prSet presAssocID="{A00E1562-9C64-4FE8-8265-F7390EB222E8}" presName="parentLeftMargin" presStyleLbl="node1" presStyleIdx="0" presStyleCnt="4"/>
      <dgm:spPr/>
    </dgm:pt>
    <dgm:pt modelId="{BF64C70B-A95A-4D0E-9DC8-D4D7DD089099}" type="pres">
      <dgm:prSet presAssocID="{A00E1562-9C64-4FE8-8265-F7390EB222E8}" presName="parentText" presStyleLbl="node1" presStyleIdx="0" presStyleCnt="4" custScaleY="149788">
        <dgm:presLayoutVars>
          <dgm:chMax val="0"/>
          <dgm:bulletEnabled val="1"/>
        </dgm:presLayoutVars>
      </dgm:prSet>
      <dgm:spPr/>
    </dgm:pt>
    <dgm:pt modelId="{941A9D44-D35B-4A96-8B58-ECFAEB8957FD}" type="pres">
      <dgm:prSet presAssocID="{A00E1562-9C64-4FE8-8265-F7390EB222E8}" presName="negativeSpace" presStyleCnt="0"/>
      <dgm:spPr/>
    </dgm:pt>
    <dgm:pt modelId="{15E5D34D-1D63-4226-91F8-348096BC76F5}" type="pres">
      <dgm:prSet presAssocID="{A00E1562-9C64-4FE8-8265-F7390EB222E8}" presName="childText" presStyleLbl="conFgAcc1" presStyleIdx="0" presStyleCnt="4">
        <dgm:presLayoutVars>
          <dgm:bulletEnabled val="1"/>
        </dgm:presLayoutVars>
      </dgm:prSet>
      <dgm:spPr/>
    </dgm:pt>
    <dgm:pt modelId="{6D0160F6-12EB-4A54-99C4-274056555655}" type="pres">
      <dgm:prSet presAssocID="{D43F4CDB-9649-484A-8501-F6F2FB4DF7E0}" presName="spaceBetweenRectangles" presStyleCnt="0"/>
      <dgm:spPr/>
    </dgm:pt>
    <dgm:pt modelId="{CD4486E5-4B7F-46D1-AB1F-5B9BD5DA252E}" type="pres">
      <dgm:prSet presAssocID="{DB9200BE-30B8-4B05-BAB2-C2D84ECF7F85}" presName="parentLin" presStyleCnt="0"/>
      <dgm:spPr/>
    </dgm:pt>
    <dgm:pt modelId="{4A730E31-CC04-4E19-950D-30DF3D08C193}" type="pres">
      <dgm:prSet presAssocID="{DB9200BE-30B8-4B05-BAB2-C2D84ECF7F85}" presName="parentLeftMargin" presStyleLbl="node1" presStyleIdx="0" presStyleCnt="4"/>
      <dgm:spPr/>
    </dgm:pt>
    <dgm:pt modelId="{405B32D2-4F62-49AE-B252-DBF2875AE105}" type="pres">
      <dgm:prSet presAssocID="{DB9200BE-30B8-4B05-BAB2-C2D84ECF7F8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1BE6DE0-A658-4208-BD7D-8AEC675588EE}" type="pres">
      <dgm:prSet presAssocID="{DB9200BE-30B8-4B05-BAB2-C2D84ECF7F85}" presName="negativeSpace" presStyleCnt="0"/>
      <dgm:spPr/>
    </dgm:pt>
    <dgm:pt modelId="{28064B81-17DE-4367-9186-A4318C98FE85}" type="pres">
      <dgm:prSet presAssocID="{DB9200BE-30B8-4B05-BAB2-C2D84ECF7F85}" presName="childText" presStyleLbl="conFgAcc1" presStyleIdx="1" presStyleCnt="4" custLinFactNeighborY="-49512">
        <dgm:presLayoutVars>
          <dgm:bulletEnabled val="1"/>
        </dgm:presLayoutVars>
      </dgm:prSet>
      <dgm:spPr/>
    </dgm:pt>
    <dgm:pt modelId="{5F63FCB4-9AE6-4148-8488-940162C16DF0}" type="pres">
      <dgm:prSet presAssocID="{57459757-375C-4188-8D7A-CAB3EF7AE4DB}" presName="spaceBetweenRectangles" presStyleCnt="0"/>
      <dgm:spPr/>
    </dgm:pt>
    <dgm:pt modelId="{A4333EBD-DD8E-4F0A-B021-86C7272FBCD1}" type="pres">
      <dgm:prSet presAssocID="{9165EB97-CC10-4B8D-9D71-5AFEF38018DE}" presName="parentLin" presStyleCnt="0"/>
      <dgm:spPr/>
    </dgm:pt>
    <dgm:pt modelId="{7EB5A3FE-511F-47C8-9BA8-840D45A19A02}" type="pres">
      <dgm:prSet presAssocID="{9165EB97-CC10-4B8D-9D71-5AFEF38018DE}" presName="parentLeftMargin" presStyleLbl="node1" presStyleIdx="1" presStyleCnt="4"/>
      <dgm:spPr/>
    </dgm:pt>
    <dgm:pt modelId="{9133509A-9EC7-433E-9588-7E5EDBB4B920}" type="pres">
      <dgm:prSet presAssocID="{9165EB97-CC10-4B8D-9D71-5AFEF38018D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8CBA73D-2022-44FA-BA87-AF1FCFA45AD2}" type="pres">
      <dgm:prSet presAssocID="{9165EB97-CC10-4B8D-9D71-5AFEF38018DE}" presName="negativeSpace" presStyleCnt="0"/>
      <dgm:spPr/>
    </dgm:pt>
    <dgm:pt modelId="{45B9309A-E034-48BB-A069-7C0308F7E064}" type="pres">
      <dgm:prSet presAssocID="{9165EB97-CC10-4B8D-9D71-5AFEF38018DE}" presName="childText" presStyleLbl="conFgAcc1" presStyleIdx="2" presStyleCnt="4">
        <dgm:presLayoutVars>
          <dgm:bulletEnabled val="1"/>
        </dgm:presLayoutVars>
      </dgm:prSet>
      <dgm:spPr/>
    </dgm:pt>
    <dgm:pt modelId="{B8C2BC5C-097E-4260-BF0F-8926CA367A52}" type="pres">
      <dgm:prSet presAssocID="{FDD1C1A0-74AC-4D5A-87E0-08DD2658939C}" presName="spaceBetweenRectangles" presStyleCnt="0"/>
      <dgm:spPr/>
    </dgm:pt>
    <dgm:pt modelId="{CCA46336-2F95-44B6-B46D-F5DF8BA7DF1E}" type="pres">
      <dgm:prSet presAssocID="{404B707D-92DE-47B4-96DD-7E7D56F10A4E}" presName="parentLin" presStyleCnt="0"/>
      <dgm:spPr/>
    </dgm:pt>
    <dgm:pt modelId="{96611BE0-4951-4CE5-9E0E-241478CAA964}" type="pres">
      <dgm:prSet presAssocID="{404B707D-92DE-47B4-96DD-7E7D56F10A4E}" presName="parentLeftMargin" presStyleLbl="node1" presStyleIdx="2" presStyleCnt="4"/>
      <dgm:spPr/>
    </dgm:pt>
    <dgm:pt modelId="{51D682A8-21D4-430B-BA16-8C1AE539C322}" type="pres">
      <dgm:prSet presAssocID="{404B707D-92DE-47B4-96DD-7E7D56F10A4E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50B0D31A-C38F-4E10-A45C-2A7E22CE5B2C}" type="pres">
      <dgm:prSet presAssocID="{404B707D-92DE-47B4-96DD-7E7D56F10A4E}" presName="negativeSpace" presStyleCnt="0"/>
      <dgm:spPr/>
    </dgm:pt>
    <dgm:pt modelId="{0698058A-7985-4EF9-AA79-D5ED0A5339A9}" type="pres">
      <dgm:prSet presAssocID="{404B707D-92DE-47B4-96DD-7E7D56F10A4E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55998D06-C7F1-48FB-BBD1-70387803F26E}" type="presOf" srcId="{9165EB97-CC10-4B8D-9D71-5AFEF38018DE}" destId="{7EB5A3FE-511F-47C8-9BA8-840D45A19A02}" srcOrd="0" destOrd="0" presId="urn:microsoft.com/office/officeart/2005/8/layout/list1"/>
    <dgm:cxn modelId="{31FCAD1E-C9AD-4178-B3AF-5A93809F7C95}" type="presOf" srcId="{9165EB97-CC10-4B8D-9D71-5AFEF38018DE}" destId="{9133509A-9EC7-433E-9588-7E5EDBB4B920}" srcOrd="1" destOrd="0" presId="urn:microsoft.com/office/officeart/2005/8/layout/list1"/>
    <dgm:cxn modelId="{28E2C71F-F04E-489D-A7D1-409C6F2BCADD}" type="presOf" srcId="{A00E1562-9C64-4FE8-8265-F7390EB222E8}" destId="{83F4443F-F050-4C19-A266-01DD032475AA}" srcOrd="0" destOrd="0" presId="urn:microsoft.com/office/officeart/2005/8/layout/list1"/>
    <dgm:cxn modelId="{B054AC23-993A-4EFF-A6E9-7823BA070A6D}" type="presOf" srcId="{DB9200BE-30B8-4B05-BAB2-C2D84ECF7F85}" destId="{405B32D2-4F62-49AE-B252-DBF2875AE105}" srcOrd="1" destOrd="0" presId="urn:microsoft.com/office/officeart/2005/8/layout/list1"/>
    <dgm:cxn modelId="{50216331-9A64-4263-B57F-83983F1197D5}" srcId="{8ED2EBD6-85D1-43CD-9196-B8F72CD50C72}" destId="{DB9200BE-30B8-4B05-BAB2-C2D84ECF7F85}" srcOrd="1" destOrd="0" parTransId="{6F24CF51-1196-4D2D-B89B-DA34156D4633}" sibTransId="{57459757-375C-4188-8D7A-CAB3EF7AE4DB}"/>
    <dgm:cxn modelId="{B4CBCB5A-9F8E-47A7-BFF4-73A6D3CE10D4}" type="presOf" srcId="{DB9200BE-30B8-4B05-BAB2-C2D84ECF7F85}" destId="{4A730E31-CC04-4E19-950D-30DF3D08C193}" srcOrd="0" destOrd="0" presId="urn:microsoft.com/office/officeart/2005/8/layout/list1"/>
    <dgm:cxn modelId="{40C1F792-3446-4EE4-A4C8-2B1520E9FBE8}" type="presOf" srcId="{404B707D-92DE-47B4-96DD-7E7D56F10A4E}" destId="{96611BE0-4951-4CE5-9E0E-241478CAA964}" srcOrd="0" destOrd="0" presId="urn:microsoft.com/office/officeart/2005/8/layout/list1"/>
    <dgm:cxn modelId="{406909AB-3086-4300-AC75-D6FBB261AF25}" srcId="{8ED2EBD6-85D1-43CD-9196-B8F72CD50C72}" destId="{9165EB97-CC10-4B8D-9D71-5AFEF38018DE}" srcOrd="2" destOrd="0" parTransId="{7C249B66-53A8-4B44-B9A8-4A3C97261281}" sibTransId="{FDD1C1A0-74AC-4D5A-87E0-08DD2658939C}"/>
    <dgm:cxn modelId="{138D02B1-F0C9-4379-9A7E-2E8AA2E41385}" srcId="{8ED2EBD6-85D1-43CD-9196-B8F72CD50C72}" destId="{A00E1562-9C64-4FE8-8265-F7390EB222E8}" srcOrd="0" destOrd="0" parTransId="{B8D0C963-77D0-42E7-B31A-BBB463F6FF23}" sibTransId="{D43F4CDB-9649-484A-8501-F6F2FB4DF7E0}"/>
    <dgm:cxn modelId="{65FBB5C3-3A56-4BE0-B398-CB8AF38D034C}" type="presOf" srcId="{404B707D-92DE-47B4-96DD-7E7D56F10A4E}" destId="{51D682A8-21D4-430B-BA16-8C1AE539C322}" srcOrd="1" destOrd="0" presId="urn:microsoft.com/office/officeart/2005/8/layout/list1"/>
    <dgm:cxn modelId="{6A0E53C8-EDF5-430D-AAA6-1623B9031E9A}" type="presOf" srcId="{8ED2EBD6-85D1-43CD-9196-B8F72CD50C72}" destId="{1DF17136-D4C5-4179-84CD-3E440FD4CE1A}" srcOrd="0" destOrd="0" presId="urn:microsoft.com/office/officeart/2005/8/layout/list1"/>
    <dgm:cxn modelId="{778F7FD8-828D-4DDF-90F3-C5FD0C980560}" type="presOf" srcId="{A00E1562-9C64-4FE8-8265-F7390EB222E8}" destId="{BF64C70B-A95A-4D0E-9DC8-D4D7DD089099}" srcOrd="1" destOrd="0" presId="urn:microsoft.com/office/officeart/2005/8/layout/list1"/>
    <dgm:cxn modelId="{AC66C5F1-5249-45EA-9604-47735BE4940E}" srcId="{8ED2EBD6-85D1-43CD-9196-B8F72CD50C72}" destId="{404B707D-92DE-47B4-96DD-7E7D56F10A4E}" srcOrd="3" destOrd="0" parTransId="{EE20F52A-80BB-496D-90CE-02A9389F9E60}" sibTransId="{CD43A2BC-236E-477B-A28F-22D714855DA1}"/>
    <dgm:cxn modelId="{4A68474A-CDED-4F7B-9EA6-4F0F814A3A1E}" type="presParOf" srcId="{1DF17136-D4C5-4179-84CD-3E440FD4CE1A}" destId="{F9F55310-6D5B-4F8E-AB89-3EF22C4DAE66}" srcOrd="0" destOrd="0" presId="urn:microsoft.com/office/officeart/2005/8/layout/list1"/>
    <dgm:cxn modelId="{4288E3CB-590B-4E58-95C2-0018F1FB2648}" type="presParOf" srcId="{F9F55310-6D5B-4F8E-AB89-3EF22C4DAE66}" destId="{83F4443F-F050-4C19-A266-01DD032475AA}" srcOrd="0" destOrd="0" presId="urn:microsoft.com/office/officeart/2005/8/layout/list1"/>
    <dgm:cxn modelId="{2BF00C28-78BE-4E3A-8876-FE620DF11105}" type="presParOf" srcId="{F9F55310-6D5B-4F8E-AB89-3EF22C4DAE66}" destId="{BF64C70B-A95A-4D0E-9DC8-D4D7DD089099}" srcOrd="1" destOrd="0" presId="urn:microsoft.com/office/officeart/2005/8/layout/list1"/>
    <dgm:cxn modelId="{A3C23F10-0BCC-4B33-BE9C-73D608E1A889}" type="presParOf" srcId="{1DF17136-D4C5-4179-84CD-3E440FD4CE1A}" destId="{941A9D44-D35B-4A96-8B58-ECFAEB8957FD}" srcOrd="1" destOrd="0" presId="urn:microsoft.com/office/officeart/2005/8/layout/list1"/>
    <dgm:cxn modelId="{255E3E92-70C8-4AA7-8BFF-B6E99B2C2762}" type="presParOf" srcId="{1DF17136-D4C5-4179-84CD-3E440FD4CE1A}" destId="{15E5D34D-1D63-4226-91F8-348096BC76F5}" srcOrd="2" destOrd="0" presId="urn:microsoft.com/office/officeart/2005/8/layout/list1"/>
    <dgm:cxn modelId="{4D7A42B0-3EED-45F1-A81A-833C276903A6}" type="presParOf" srcId="{1DF17136-D4C5-4179-84CD-3E440FD4CE1A}" destId="{6D0160F6-12EB-4A54-99C4-274056555655}" srcOrd="3" destOrd="0" presId="urn:microsoft.com/office/officeart/2005/8/layout/list1"/>
    <dgm:cxn modelId="{CB29EE72-34AD-4631-87F8-D2C262948CB9}" type="presParOf" srcId="{1DF17136-D4C5-4179-84CD-3E440FD4CE1A}" destId="{CD4486E5-4B7F-46D1-AB1F-5B9BD5DA252E}" srcOrd="4" destOrd="0" presId="urn:microsoft.com/office/officeart/2005/8/layout/list1"/>
    <dgm:cxn modelId="{3DBD0112-EFC5-41F4-BEF9-B520493C7A99}" type="presParOf" srcId="{CD4486E5-4B7F-46D1-AB1F-5B9BD5DA252E}" destId="{4A730E31-CC04-4E19-950D-30DF3D08C193}" srcOrd="0" destOrd="0" presId="urn:microsoft.com/office/officeart/2005/8/layout/list1"/>
    <dgm:cxn modelId="{61339CF9-37DA-4BB2-B470-D857FBC7CC5F}" type="presParOf" srcId="{CD4486E5-4B7F-46D1-AB1F-5B9BD5DA252E}" destId="{405B32D2-4F62-49AE-B252-DBF2875AE105}" srcOrd="1" destOrd="0" presId="urn:microsoft.com/office/officeart/2005/8/layout/list1"/>
    <dgm:cxn modelId="{13A33469-AF5A-4A37-9FF9-68C602DAE7A0}" type="presParOf" srcId="{1DF17136-D4C5-4179-84CD-3E440FD4CE1A}" destId="{21BE6DE0-A658-4208-BD7D-8AEC675588EE}" srcOrd="5" destOrd="0" presId="urn:microsoft.com/office/officeart/2005/8/layout/list1"/>
    <dgm:cxn modelId="{69A206E4-E5C4-44A9-ACB3-E6C532CC1CFA}" type="presParOf" srcId="{1DF17136-D4C5-4179-84CD-3E440FD4CE1A}" destId="{28064B81-17DE-4367-9186-A4318C98FE85}" srcOrd="6" destOrd="0" presId="urn:microsoft.com/office/officeart/2005/8/layout/list1"/>
    <dgm:cxn modelId="{914F329E-F0AE-456B-A85E-FA8BFC9D512F}" type="presParOf" srcId="{1DF17136-D4C5-4179-84CD-3E440FD4CE1A}" destId="{5F63FCB4-9AE6-4148-8488-940162C16DF0}" srcOrd="7" destOrd="0" presId="urn:microsoft.com/office/officeart/2005/8/layout/list1"/>
    <dgm:cxn modelId="{2DFDF17A-523D-49E0-8888-DB5700A71590}" type="presParOf" srcId="{1DF17136-D4C5-4179-84CD-3E440FD4CE1A}" destId="{A4333EBD-DD8E-4F0A-B021-86C7272FBCD1}" srcOrd="8" destOrd="0" presId="urn:microsoft.com/office/officeart/2005/8/layout/list1"/>
    <dgm:cxn modelId="{F2499829-0A1E-42D5-A92C-60DC1824C038}" type="presParOf" srcId="{A4333EBD-DD8E-4F0A-B021-86C7272FBCD1}" destId="{7EB5A3FE-511F-47C8-9BA8-840D45A19A02}" srcOrd="0" destOrd="0" presId="urn:microsoft.com/office/officeart/2005/8/layout/list1"/>
    <dgm:cxn modelId="{E25436CE-7674-4227-8D3B-1FFF3FAC787C}" type="presParOf" srcId="{A4333EBD-DD8E-4F0A-B021-86C7272FBCD1}" destId="{9133509A-9EC7-433E-9588-7E5EDBB4B920}" srcOrd="1" destOrd="0" presId="urn:microsoft.com/office/officeart/2005/8/layout/list1"/>
    <dgm:cxn modelId="{EA077870-2100-4079-B06F-07B39429D71C}" type="presParOf" srcId="{1DF17136-D4C5-4179-84CD-3E440FD4CE1A}" destId="{18CBA73D-2022-44FA-BA87-AF1FCFA45AD2}" srcOrd="9" destOrd="0" presId="urn:microsoft.com/office/officeart/2005/8/layout/list1"/>
    <dgm:cxn modelId="{36B1D5B2-8214-47FC-BF50-D77D15AE2A9B}" type="presParOf" srcId="{1DF17136-D4C5-4179-84CD-3E440FD4CE1A}" destId="{45B9309A-E034-48BB-A069-7C0308F7E064}" srcOrd="10" destOrd="0" presId="urn:microsoft.com/office/officeart/2005/8/layout/list1"/>
    <dgm:cxn modelId="{D7DD713C-EA37-4D44-B32A-51EADD1D92BA}" type="presParOf" srcId="{1DF17136-D4C5-4179-84CD-3E440FD4CE1A}" destId="{B8C2BC5C-097E-4260-BF0F-8926CA367A52}" srcOrd="11" destOrd="0" presId="urn:microsoft.com/office/officeart/2005/8/layout/list1"/>
    <dgm:cxn modelId="{46738172-FD0B-4792-9F54-3E21B3FF9D78}" type="presParOf" srcId="{1DF17136-D4C5-4179-84CD-3E440FD4CE1A}" destId="{CCA46336-2F95-44B6-B46D-F5DF8BA7DF1E}" srcOrd="12" destOrd="0" presId="urn:microsoft.com/office/officeart/2005/8/layout/list1"/>
    <dgm:cxn modelId="{2671C669-9888-4EF9-AD14-421C27B3783E}" type="presParOf" srcId="{CCA46336-2F95-44B6-B46D-F5DF8BA7DF1E}" destId="{96611BE0-4951-4CE5-9E0E-241478CAA964}" srcOrd="0" destOrd="0" presId="urn:microsoft.com/office/officeart/2005/8/layout/list1"/>
    <dgm:cxn modelId="{ED11F305-784B-4B61-9799-7F52E81637F8}" type="presParOf" srcId="{CCA46336-2F95-44B6-B46D-F5DF8BA7DF1E}" destId="{51D682A8-21D4-430B-BA16-8C1AE539C322}" srcOrd="1" destOrd="0" presId="urn:microsoft.com/office/officeart/2005/8/layout/list1"/>
    <dgm:cxn modelId="{8F59B891-2635-4420-B4D3-E6711D4E8AA6}" type="presParOf" srcId="{1DF17136-D4C5-4179-84CD-3E440FD4CE1A}" destId="{50B0D31A-C38F-4E10-A45C-2A7E22CE5B2C}" srcOrd="13" destOrd="0" presId="urn:microsoft.com/office/officeart/2005/8/layout/list1"/>
    <dgm:cxn modelId="{06E9A416-1328-4B31-ABAF-71FC275944A3}" type="presParOf" srcId="{1DF17136-D4C5-4179-84CD-3E440FD4CE1A}" destId="{0698058A-7985-4EF9-AA79-D5ED0A5339A9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45E680-BCFD-46E0-AA17-590538AD1D15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6473062B-5A40-416D-B368-2F3133C0DBA6}">
      <dgm:prSet phldrT="[Texto]" custT="1"/>
      <dgm:spPr>
        <a:solidFill>
          <a:srgbClr val="92D050"/>
        </a:solidFill>
      </dgm:spPr>
      <dgm:t>
        <a:bodyPr/>
        <a:lstStyle/>
        <a:p>
          <a:pPr algn="ctr"/>
          <a:r>
            <a:rPr lang="es-MX" sz="3600" u="sng" dirty="0"/>
            <a:t>Título: Polinización y…</a:t>
          </a:r>
        </a:p>
        <a:p>
          <a:pPr algn="ctr"/>
          <a:endParaRPr lang="es-MX" sz="3200" u="none" dirty="0"/>
        </a:p>
        <a:p>
          <a:pPr algn="ctr"/>
          <a:r>
            <a:rPr lang="es-MX" sz="3200" u="none" dirty="0"/>
            <a:t>¿Qué es la polinización?</a:t>
          </a:r>
        </a:p>
        <a:p>
          <a:pPr algn="ctr"/>
          <a:endParaRPr lang="es-CL" sz="3200" dirty="0"/>
        </a:p>
        <a:p>
          <a:pPr algn="ctr"/>
          <a:r>
            <a:rPr lang="es-CL" sz="3200" dirty="0"/>
            <a:t>Tema: breve explicación o frase de cómo influye x en la polinización.</a:t>
          </a:r>
          <a:endParaRPr lang="es-CL" sz="4500" dirty="0"/>
        </a:p>
        <a:p>
          <a:pPr algn="ctr"/>
          <a:endParaRPr lang="es-CL" sz="4500" dirty="0"/>
        </a:p>
        <a:p>
          <a:pPr algn="ctr"/>
          <a:r>
            <a:rPr lang="es-CL" sz="4500" dirty="0"/>
            <a:t>ESPACIO LIBRE</a:t>
          </a:r>
        </a:p>
      </dgm:t>
    </dgm:pt>
    <dgm:pt modelId="{428ABAD6-26FC-4324-8856-A916F2FB1369}" type="parTrans" cxnId="{C17FB6C2-D030-4DB4-BA9F-B428F44782E6}">
      <dgm:prSet/>
      <dgm:spPr/>
      <dgm:t>
        <a:bodyPr/>
        <a:lstStyle/>
        <a:p>
          <a:endParaRPr lang="es-CL"/>
        </a:p>
      </dgm:t>
    </dgm:pt>
    <dgm:pt modelId="{268C01D9-9789-43AE-A3DB-493004D78A90}" type="sibTrans" cxnId="{C17FB6C2-D030-4DB4-BA9F-B428F44782E6}">
      <dgm:prSet/>
      <dgm:spPr/>
      <dgm:t>
        <a:bodyPr/>
        <a:lstStyle/>
        <a:p>
          <a:endParaRPr lang="es-CL"/>
        </a:p>
      </dgm:t>
    </dgm:pt>
    <dgm:pt modelId="{96E21CDC-C073-4169-AA94-5162EDB619ED}" type="pres">
      <dgm:prSet presAssocID="{F545E680-BCFD-46E0-AA17-590538AD1D15}" presName="Name0" presStyleCnt="0">
        <dgm:presLayoutVars>
          <dgm:dir/>
          <dgm:animLvl val="lvl"/>
          <dgm:resizeHandles val="exact"/>
        </dgm:presLayoutVars>
      </dgm:prSet>
      <dgm:spPr/>
    </dgm:pt>
    <dgm:pt modelId="{E58998F2-6D55-4D64-B742-F456F6A9800D}" type="pres">
      <dgm:prSet presAssocID="{6473062B-5A40-416D-B368-2F3133C0DBA6}" presName="linNode" presStyleCnt="0"/>
      <dgm:spPr/>
    </dgm:pt>
    <dgm:pt modelId="{AFE8D41A-D608-4110-ABD8-513BD3467B49}" type="pres">
      <dgm:prSet presAssocID="{6473062B-5A40-416D-B368-2F3133C0DBA6}" presName="parentText" presStyleLbl="node1" presStyleIdx="0" presStyleCnt="1" custScaleX="211016" custScaleY="97875" custLinFactNeighborX="-24972" custLinFactNeighborY="-4220">
        <dgm:presLayoutVars>
          <dgm:chMax val="1"/>
          <dgm:bulletEnabled val="1"/>
        </dgm:presLayoutVars>
      </dgm:prSet>
      <dgm:spPr/>
    </dgm:pt>
  </dgm:ptLst>
  <dgm:cxnLst>
    <dgm:cxn modelId="{BE76C164-F1B4-4A26-AB86-2885AA4A7EBC}" type="presOf" srcId="{F545E680-BCFD-46E0-AA17-590538AD1D15}" destId="{96E21CDC-C073-4169-AA94-5162EDB619ED}" srcOrd="0" destOrd="0" presId="urn:microsoft.com/office/officeart/2005/8/layout/vList5"/>
    <dgm:cxn modelId="{07DF9F95-6E27-4B4E-8979-9B65166CD714}" type="presOf" srcId="{6473062B-5A40-416D-B368-2F3133C0DBA6}" destId="{AFE8D41A-D608-4110-ABD8-513BD3467B49}" srcOrd="0" destOrd="0" presId="urn:microsoft.com/office/officeart/2005/8/layout/vList5"/>
    <dgm:cxn modelId="{C17FB6C2-D030-4DB4-BA9F-B428F44782E6}" srcId="{F545E680-BCFD-46E0-AA17-590538AD1D15}" destId="{6473062B-5A40-416D-B368-2F3133C0DBA6}" srcOrd="0" destOrd="0" parTransId="{428ABAD6-26FC-4324-8856-A916F2FB1369}" sibTransId="{268C01D9-9789-43AE-A3DB-493004D78A90}"/>
    <dgm:cxn modelId="{B748C0CC-10D2-4F6E-896A-A59BD3FF0020}" type="presParOf" srcId="{96E21CDC-C073-4169-AA94-5162EDB619ED}" destId="{E58998F2-6D55-4D64-B742-F456F6A9800D}" srcOrd="0" destOrd="0" presId="urn:microsoft.com/office/officeart/2005/8/layout/vList5"/>
    <dgm:cxn modelId="{30083042-D6F4-4B01-821F-6498AF99DC45}" type="presParOf" srcId="{E58998F2-6D55-4D64-B742-F456F6A9800D}" destId="{AFE8D41A-D608-4110-ABD8-513BD3467B4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545E680-BCFD-46E0-AA17-590538AD1D15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6473062B-5A40-416D-B368-2F3133C0DBA6}">
      <dgm:prSet phldrT="[Texto]" custT="1"/>
      <dgm:spPr>
        <a:solidFill>
          <a:schemeClr val="accent3"/>
        </a:solidFill>
      </dgm:spPr>
      <dgm:t>
        <a:bodyPr/>
        <a:lstStyle/>
        <a:p>
          <a:pPr algn="ctr"/>
          <a:r>
            <a:rPr lang="es-MX" sz="3200" u="sng" dirty="0"/>
            <a:t>Título: Polinización y…….para la conservación de una </a:t>
          </a:r>
          <a:r>
            <a:rPr lang="es-MX" sz="3200" u="sng" dirty="0" err="1"/>
            <a:t>sp</a:t>
          </a:r>
          <a:endParaRPr lang="es-MX" sz="3200" u="sng" dirty="0"/>
        </a:p>
        <a:p>
          <a:pPr algn="ctr"/>
          <a:endParaRPr lang="es-MX" sz="1600" u="none" dirty="0"/>
        </a:p>
        <a:p>
          <a:pPr algn="ctr"/>
          <a:endParaRPr lang="es-MX" sz="1600" u="none" dirty="0"/>
        </a:p>
        <a:p>
          <a:pPr algn="ctr"/>
          <a:r>
            <a:rPr lang="es-MX" sz="3200" u="none" dirty="0"/>
            <a:t>¿Qué es la polinización?</a:t>
          </a:r>
        </a:p>
        <a:p>
          <a:pPr algn="ctr"/>
          <a:endParaRPr lang="es-CL" sz="1400" dirty="0"/>
        </a:p>
        <a:p>
          <a:pPr algn="ctr"/>
          <a:endParaRPr lang="es-CL" sz="1400" dirty="0"/>
        </a:p>
        <a:p>
          <a:pPr algn="ctr"/>
          <a:r>
            <a:rPr lang="es-CL" sz="3200" dirty="0"/>
            <a:t>Tema: breve explicación o frase de cómo influye x en la polinización.</a:t>
          </a:r>
        </a:p>
        <a:p>
          <a:pPr algn="ctr"/>
          <a:endParaRPr lang="es-CL" sz="1400" dirty="0"/>
        </a:p>
        <a:p>
          <a:pPr algn="ctr"/>
          <a:endParaRPr lang="es-CL" sz="1400" dirty="0"/>
        </a:p>
        <a:p>
          <a:pPr algn="ctr"/>
          <a:r>
            <a:rPr lang="es-CL" sz="4500" dirty="0"/>
            <a:t>ESPACIO LIBRE</a:t>
          </a:r>
        </a:p>
        <a:p>
          <a:pPr algn="ctr"/>
          <a:r>
            <a:rPr lang="es-CL" sz="2000" dirty="0"/>
            <a:t>(dibujo)</a:t>
          </a:r>
        </a:p>
      </dgm:t>
    </dgm:pt>
    <dgm:pt modelId="{428ABAD6-26FC-4324-8856-A916F2FB1369}" type="parTrans" cxnId="{C17FB6C2-D030-4DB4-BA9F-B428F44782E6}">
      <dgm:prSet/>
      <dgm:spPr/>
      <dgm:t>
        <a:bodyPr/>
        <a:lstStyle/>
        <a:p>
          <a:endParaRPr lang="es-CL"/>
        </a:p>
      </dgm:t>
    </dgm:pt>
    <dgm:pt modelId="{268C01D9-9789-43AE-A3DB-493004D78A90}" type="sibTrans" cxnId="{C17FB6C2-D030-4DB4-BA9F-B428F44782E6}">
      <dgm:prSet/>
      <dgm:spPr/>
      <dgm:t>
        <a:bodyPr/>
        <a:lstStyle/>
        <a:p>
          <a:endParaRPr lang="es-CL"/>
        </a:p>
      </dgm:t>
    </dgm:pt>
    <dgm:pt modelId="{96E21CDC-C073-4169-AA94-5162EDB619ED}" type="pres">
      <dgm:prSet presAssocID="{F545E680-BCFD-46E0-AA17-590538AD1D15}" presName="Name0" presStyleCnt="0">
        <dgm:presLayoutVars>
          <dgm:dir/>
          <dgm:animLvl val="lvl"/>
          <dgm:resizeHandles val="exact"/>
        </dgm:presLayoutVars>
      </dgm:prSet>
      <dgm:spPr/>
    </dgm:pt>
    <dgm:pt modelId="{E58998F2-6D55-4D64-B742-F456F6A9800D}" type="pres">
      <dgm:prSet presAssocID="{6473062B-5A40-416D-B368-2F3133C0DBA6}" presName="linNode" presStyleCnt="0"/>
      <dgm:spPr/>
    </dgm:pt>
    <dgm:pt modelId="{AFE8D41A-D608-4110-ABD8-513BD3467B49}" type="pres">
      <dgm:prSet presAssocID="{6473062B-5A40-416D-B368-2F3133C0DBA6}" presName="parentText" presStyleLbl="node1" presStyleIdx="0" presStyleCnt="1" custScaleX="211016" custScaleY="97875" custLinFactNeighborX="-24972" custLinFactNeighborY="-4220">
        <dgm:presLayoutVars>
          <dgm:chMax val="1"/>
          <dgm:bulletEnabled val="1"/>
        </dgm:presLayoutVars>
      </dgm:prSet>
      <dgm:spPr/>
    </dgm:pt>
  </dgm:ptLst>
  <dgm:cxnLst>
    <dgm:cxn modelId="{BE76C164-F1B4-4A26-AB86-2885AA4A7EBC}" type="presOf" srcId="{F545E680-BCFD-46E0-AA17-590538AD1D15}" destId="{96E21CDC-C073-4169-AA94-5162EDB619ED}" srcOrd="0" destOrd="0" presId="urn:microsoft.com/office/officeart/2005/8/layout/vList5"/>
    <dgm:cxn modelId="{07DF9F95-6E27-4B4E-8979-9B65166CD714}" type="presOf" srcId="{6473062B-5A40-416D-B368-2F3133C0DBA6}" destId="{AFE8D41A-D608-4110-ABD8-513BD3467B49}" srcOrd="0" destOrd="0" presId="urn:microsoft.com/office/officeart/2005/8/layout/vList5"/>
    <dgm:cxn modelId="{C17FB6C2-D030-4DB4-BA9F-B428F44782E6}" srcId="{F545E680-BCFD-46E0-AA17-590538AD1D15}" destId="{6473062B-5A40-416D-B368-2F3133C0DBA6}" srcOrd="0" destOrd="0" parTransId="{428ABAD6-26FC-4324-8856-A916F2FB1369}" sibTransId="{268C01D9-9789-43AE-A3DB-493004D78A90}"/>
    <dgm:cxn modelId="{B748C0CC-10D2-4F6E-896A-A59BD3FF0020}" type="presParOf" srcId="{96E21CDC-C073-4169-AA94-5162EDB619ED}" destId="{E58998F2-6D55-4D64-B742-F456F6A9800D}" srcOrd="0" destOrd="0" presId="urn:microsoft.com/office/officeart/2005/8/layout/vList5"/>
    <dgm:cxn modelId="{30083042-D6F4-4B01-821F-6498AF99DC45}" type="presParOf" srcId="{E58998F2-6D55-4D64-B742-F456F6A9800D}" destId="{AFE8D41A-D608-4110-ABD8-513BD3467B4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172B2E-D370-4203-A828-F7F0C547FC37}">
      <dsp:nvSpPr>
        <dsp:cNvPr id="0" name=""/>
        <dsp:cNvSpPr/>
      </dsp:nvSpPr>
      <dsp:spPr>
        <a:xfrm>
          <a:off x="0" y="36934"/>
          <a:ext cx="3037581" cy="18225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kern="1200" dirty="0">
              <a:latin typeface="Arial" panose="020B0604020202020204" pitchFamily="34" charset="0"/>
              <a:cs typeface="Arial" panose="020B0604020202020204" pitchFamily="34" charset="0"/>
            </a:rPr>
            <a:t>Flores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Arial" panose="020B0604020202020204" pitchFamily="34" charset="0"/>
              <a:cs typeface="Arial" panose="020B0604020202020204" pitchFamily="34" charset="0"/>
            </a:rPr>
            <a:t>Imagen de la flor/ código (color)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36934"/>
        <a:ext cx="3037581" cy="1822549"/>
      </dsp:txXfrm>
    </dsp:sp>
    <dsp:sp modelId="{7713B346-22B3-41FE-93F5-59DAFD837435}">
      <dsp:nvSpPr>
        <dsp:cNvPr id="0" name=""/>
        <dsp:cNvSpPr/>
      </dsp:nvSpPr>
      <dsp:spPr>
        <a:xfrm>
          <a:off x="3341431" y="36934"/>
          <a:ext cx="3037581" cy="182254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Insectos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Imagen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insecto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/ Código (color)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41431" y="36934"/>
        <a:ext cx="3037581" cy="1822549"/>
      </dsp:txXfrm>
    </dsp:sp>
    <dsp:sp modelId="{B8AC7FDA-A7AF-4736-902C-0FCB12F9B2C5}">
      <dsp:nvSpPr>
        <dsp:cNvPr id="0" name=""/>
        <dsp:cNvSpPr/>
      </dsp:nvSpPr>
      <dsp:spPr>
        <a:xfrm>
          <a:off x="6682680" y="36934"/>
          <a:ext cx="3037581" cy="182254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Arial" panose="020B0604020202020204" pitchFamily="34" charset="0"/>
              <a:cs typeface="Arial" panose="020B0604020202020204" pitchFamily="34" charset="0"/>
            </a:rPr>
            <a:t>Docentes</a:t>
          </a:r>
          <a:endParaRPr lang="en-US" sz="28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Monitores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>
              <a:latin typeface="Arial" panose="020B0604020202020204" pitchFamily="34" charset="0"/>
              <a:cs typeface="Arial" panose="020B0604020202020204" pitchFamily="34" charset="0"/>
            </a:rPr>
            <a:t>representan</a:t>
          </a:r>
          <a:r>
            <a:rPr lang="en-US" sz="2400" kern="1200" dirty="0">
              <a:latin typeface="Arial" panose="020B0604020202020204" pitchFamily="34" charset="0"/>
              <a:cs typeface="Arial" panose="020B0604020202020204" pitchFamily="34" charset="0"/>
            </a:rPr>
            <a:t> los f_____ a______.</a:t>
          </a:r>
        </a:p>
      </dsp:txBody>
      <dsp:txXfrm>
        <a:off x="6682680" y="36934"/>
        <a:ext cx="3037581" cy="1822549"/>
      </dsp:txXfrm>
    </dsp:sp>
    <dsp:sp modelId="{505B7B5D-DA8D-471B-8452-1D2708959389}">
      <dsp:nvSpPr>
        <dsp:cNvPr id="0" name=""/>
        <dsp:cNvSpPr/>
      </dsp:nvSpPr>
      <dsp:spPr>
        <a:xfrm>
          <a:off x="1670670" y="2163241"/>
          <a:ext cx="3037581" cy="182254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Aves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Imagen </a:t>
          </a:r>
          <a:r>
            <a:rPr lang="en-US" sz="2400" kern="1200" dirty="0" err="1"/>
            <a:t>ave</a:t>
          </a:r>
          <a:r>
            <a:rPr lang="en-US" sz="2400" kern="1200" dirty="0"/>
            <a:t>/ Código (color)</a:t>
          </a:r>
        </a:p>
      </dsp:txBody>
      <dsp:txXfrm>
        <a:off x="1670670" y="2163241"/>
        <a:ext cx="3037581" cy="1822549"/>
      </dsp:txXfrm>
    </dsp:sp>
    <dsp:sp modelId="{31B020F2-27F6-4CD3-9DF5-53058246736C}">
      <dsp:nvSpPr>
        <dsp:cNvPr id="0" name=""/>
        <dsp:cNvSpPr/>
      </dsp:nvSpPr>
      <dsp:spPr>
        <a:xfrm>
          <a:off x="5012010" y="2163241"/>
          <a:ext cx="3037581" cy="1822549"/>
        </a:xfrm>
        <a:prstGeom prst="rect">
          <a:avLst/>
        </a:prstGeom>
        <a:solidFill>
          <a:srgbClr val="F353E8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500" kern="1200" dirty="0"/>
            <a:t>CÓDIGO </a:t>
          </a:r>
        </a:p>
      </dsp:txBody>
      <dsp:txXfrm>
        <a:off x="5012010" y="2163241"/>
        <a:ext cx="3037581" cy="18225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E5D34D-1D63-4226-91F8-348096BC76F5}">
      <dsp:nvSpPr>
        <dsp:cNvPr id="0" name=""/>
        <dsp:cNvSpPr/>
      </dsp:nvSpPr>
      <dsp:spPr>
        <a:xfrm>
          <a:off x="0" y="803317"/>
          <a:ext cx="9720262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64C70B-A95A-4D0E-9DC8-D4D7DD089099}">
      <dsp:nvSpPr>
        <dsp:cNvPr id="0" name=""/>
        <dsp:cNvSpPr/>
      </dsp:nvSpPr>
      <dsp:spPr>
        <a:xfrm>
          <a:off x="486013" y="66882"/>
          <a:ext cx="6804183" cy="11054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182" tIns="0" rIns="257182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¿ De </a:t>
          </a: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qué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trata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el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juego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?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¿</a:t>
          </a: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Cuál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fenómeno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de la </a:t>
          </a: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naturaleza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muestra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el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1600" kern="1200" dirty="0" err="1">
              <a:latin typeface="Arial" panose="020B0604020202020204" pitchFamily="34" charset="0"/>
              <a:cs typeface="Arial" panose="020B0604020202020204" pitchFamily="34" charset="0"/>
            </a:rPr>
            <a:t>juego</a:t>
          </a:r>
          <a:r>
            <a:rPr lang="en-US" sz="1600" kern="1200" dirty="0">
              <a:latin typeface="Arial" panose="020B0604020202020204" pitchFamily="34" charset="0"/>
              <a:cs typeface="Arial" panose="020B0604020202020204" pitchFamily="34" charset="0"/>
            </a:rPr>
            <a:t>?</a:t>
          </a:r>
        </a:p>
      </dsp:txBody>
      <dsp:txXfrm>
        <a:off x="539976" y="120845"/>
        <a:ext cx="6696257" cy="997509"/>
      </dsp:txXfrm>
    </dsp:sp>
    <dsp:sp modelId="{28064B81-17DE-4367-9186-A4318C98FE85}">
      <dsp:nvSpPr>
        <dsp:cNvPr id="0" name=""/>
        <dsp:cNvSpPr/>
      </dsp:nvSpPr>
      <dsp:spPr>
        <a:xfrm>
          <a:off x="0" y="1870476"/>
          <a:ext cx="9720262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5B32D2-4F62-49AE-B252-DBF2875AE105}">
      <dsp:nvSpPr>
        <dsp:cNvPr id="0" name=""/>
        <dsp:cNvSpPr/>
      </dsp:nvSpPr>
      <dsp:spPr>
        <a:xfrm>
          <a:off x="486013" y="1568317"/>
          <a:ext cx="6804183" cy="7380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182" tIns="0" rIns="257182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600" kern="1200" dirty="0">
              <a:latin typeface="Arial" panose="020B0604020202020204" pitchFamily="34" charset="0"/>
              <a:cs typeface="Arial" panose="020B0604020202020204" pitchFamily="34" charset="0"/>
            </a:rPr>
            <a:t>¿Qué podemos inferir de los diferentes insectos que participaron en la actividad?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2039" y="1604343"/>
        <a:ext cx="6732131" cy="665948"/>
      </dsp:txXfrm>
    </dsp:sp>
    <dsp:sp modelId="{45B9309A-E034-48BB-A069-7C0308F7E064}">
      <dsp:nvSpPr>
        <dsp:cNvPr id="0" name=""/>
        <dsp:cNvSpPr/>
      </dsp:nvSpPr>
      <dsp:spPr>
        <a:xfrm>
          <a:off x="0" y="3071317"/>
          <a:ext cx="9720262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3509A-9EC7-433E-9588-7E5EDBB4B920}">
      <dsp:nvSpPr>
        <dsp:cNvPr id="0" name=""/>
        <dsp:cNvSpPr/>
      </dsp:nvSpPr>
      <dsp:spPr>
        <a:xfrm>
          <a:off x="486013" y="2702317"/>
          <a:ext cx="6804183" cy="7380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182" tIns="0" rIns="257182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600" kern="1200" dirty="0">
              <a:latin typeface="Arial" panose="020B0604020202020204" pitchFamily="34" charset="0"/>
              <a:cs typeface="Arial" panose="020B0604020202020204" pitchFamily="34" charset="0"/>
            </a:rPr>
            <a:t>¿Qué significa/representa que algunos códigos no sean compatibles?</a:t>
          </a:r>
          <a:endParaRPr lang="en-U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22039" y="2738343"/>
        <a:ext cx="6732131" cy="665948"/>
      </dsp:txXfrm>
    </dsp:sp>
    <dsp:sp modelId="{0698058A-7985-4EF9-AA79-D5ED0A5339A9}">
      <dsp:nvSpPr>
        <dsp:cNvPr id="0" name=""/>
        <dsp:cNvSpPr/>
      </dsp:nvSpPr>
      <dsp:spPr>
        <a:xfrm>
          <a:off x="0" y="4205317"/>
          <a:ext cx="9720262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D682A8-21D4-430B-BA16-8C1AE539C322}">
      <dsp:nvSpPr>
        <dsp:cNvPr id="0" name=""/>
        <dsp:cNvSpPr/>
      </dsp:nvSpPr>
      <dsp:spPr>
        <a:xfrm>
          <a:off x="486013" y="3836317"/>
          <a:ext cx="6804183" cy="7380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7182" tIns="0" rIns="257182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MX" sz="1600" kern="1200" dirty="0">
              <a:latin typeface="Arial" panose="020B0604020202020204" pitchFamily="34" charset="0"/>
              <a:cs typeface="Arial" panose="020B0604020202020204" pitchFamily="34" charset="0"/>
            </a:rPr>
            <a:t>¿Por qué algunas flores tenían 2 letreros?</a:t>
          </a:r>
        </a:p>
      </dsp:txBody>
      <dsp:txXfrm>
        <a:off x="522039" y="3872343"/>
        <a:ext cx="6732131" cy="6659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E8D41A-D608-4110-ABD8-513BD3467B49}">
      <dsp:nvSpPr>
        <dsp:cNvPr id="0" name=""/>
        <dsp:cNvSpPr/>
      </dsp:nvSpPr>
      <dsp:spPr>
        <a:xfrm>
          <a:off x="202573" y="0"/>
          <a:ext cx="5083460" cy="6184314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1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600" u="sng" kern="1200" dirty="0"/>
            <a:t>Título: Polinización y…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3200" u="none" kern="1200" dirty="0"/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u="none" kern="1200" dirty="0"/>
            <a:t>¿Qué es la polinización?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3200" kern="1200" dirty="0"/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200" kern="1200" dirty="0"/>
            <a:t>Tema: breve explicación o frase de cómo influye x en la polinización.</a:t>
          </a:r>
          <a:endParaRPr lang="es-CL" sz="4500" kern="1200" dirty="0"/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4500" kern="1200" dirty="0"/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4500" kern="1200" dirty="0"/>
            <a:t>ESPACIO LIBRE</a:t>
          </a:r>
        </a:p>
      </dsp:txBody>
      <dsp:txXfrm>
        <a:off x="450727" y="248154"/>
        <a:ext cx="4587152" cy="56880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E8D41A-D608-4110-ABD8-513BD3467B49}">
      <dsp:nvSpPr>
        <dsp:cNvPr id="0" name=""/>
        <dsp:cNvSpPr/>
      </dsp:nvSpPr>
      <dsp:spPr>
        <a:xfrm>
          <a:off x="202573" y="0"/>
          <a:ext cx="5083460" cy="6184314"/>
        </a:xfrm>
        <a:prstGeom prst="roundRect">
          <a:avLst/>
        </a:prstGeom>
        <a:solidFill>
          <a:schemeClr val="accent3"/>
        </a:solidFill>
        <a:ln>
          <a:noFill/>
        </a:ln>
        <a:effectLst>
          <a:outerShdw blurRad="76200" dist="25400" dir="54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">
            <a:rot lat="0" lon="0" rev="3600000"/>
          </a:lightRig>
        </a:scene3d>
        <a:sp3d contourW="12700" prstMaterial="flat">
          <a:bevelT w="38100" h="44450" prst="angle"/>
          <a:contourClr>
            <a:schemeClr val="accent1">
              <a:hueOff val="0"/>
              <a:satOff val="0"/>
              <a:lumOff val="0"/>
              <a:alphaOff val="0"/>
              <a:shade val="35000"/>
              <a:satMod val="16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u="sng" kern="1200" dirty="0"/>
            <a:t>Título: Polinización y…….para la conservación de una </a:t>
          </a:r>
          <a:r>
            <a:rPr lang="es-MX" sz="3200" u="sng" kern="1200" dirty="0" err="1"/>
            <a:t>sp</a:t>
          </a:r>
          <a:endParaRPr lang="es-MX" sz="3200" u="sng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600" u="none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1600" u="none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u="none" kern="1200" dirty="0"/>
            <a:t>¿Qué es la polinización?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1400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1400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3200" kern="1200" dirty="0"/>
            <a:t>Tema: breve explicación o frase de cómo influye x en la polinización.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1400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1400" kern="1200" dirty="0"/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4500" kern="1200" dirty="0"/>
            <a:t>ESPACIO LIBRE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(dibujo)</a:t>
          </a:r>
        </a:p>
      </dsp:txBody>
      <dsp:txXfrm>
        <a:off x="450727" y="248154"/>
        <a:ext cx="4587152" cy="56880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A3D7D4-4F98-4312-895B-644D0A9C95D6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2E4BA-B374-4EDC-A6E8-4F9C56ED812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66639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2E4BA-B374-4EDC-A6E8-4F9C56ED8128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0245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2E4BA-B374-4EDC-A6E8-4F9C56ED8128}" type="slidenum">
              <a:rPr lang="es-CL" smtClean="0"/>
              <a:t>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71116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22E4BA-B374-4EDC-A6E8-4F9C56ED8128}" type="slidenum">
              <a:rPr lang="es-CL" smtClean="0"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4797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7049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58629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3053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52362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48239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47363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62086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436843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6641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3682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25156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72139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429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260324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6794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45013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59161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60364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292143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971125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072054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27822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43331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367308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93481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733752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3618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3076250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35772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6228887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96128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616748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72208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311774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640892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9177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9480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958279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68032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661010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017465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434100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186222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28566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07627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60382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612388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556142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01226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12056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2306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439501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784388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697333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3657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023921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09712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866528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615355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659492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29046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815089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4136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798137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845846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1999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79887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183248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454576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907273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369457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29413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9821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720254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4267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2342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8896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91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217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05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966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668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939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AA77C02-FD1F-4619-943F-C5EFF31F9878}" type="datetimeFigureOut">
              <a:rPr lang="es-CL" smtClean="0"/>
              <a:t>14-01-22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E84ECF1-CBB9-4F00-9595-7ADC5F05B4CE}" type="slidenum">
              <a:rPr lang="es-CL" smtClean="0"/>
              <a:t>‹Nº›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350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jpe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3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 descr="Una imagen de una flor amarilla&#10;&#10;Descripción generada automáticamente con confianza baja">
            <a:extLst>
              <a:ext uri="{FF2B5EF4-FFF2-40B4-BE49-F238E27FC236}">
                <a16:creationId xmlns:a16="http://schemas.microsoft.com/office/drawing/2014/main" id="{9B46137E-7BA3-421C-AE1D-F611C03D92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04" b="82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EAA48FC5-3C83-4F1B-BC33-DF0B588F8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8669B5C-F0E7-4A78-A491-2AD68486C6B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09349" y="3429000"/>
            <a:ext cx="7501651" cy="1090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cap="all" spc="200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Una mirada distinta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2F01714-1A39-4194-BD47-8A9960C59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09349" y="4666480"/>
            <a:ext cx="6832499" cy="0"/>
          </a:xfrm>
          <a:prstGeom prst="line">
            <a:avLst/>
          </a:prstGeom>
          <a:ln w="22225">
            <a:solidFill>
              <a:srgbClr val="D3870C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id="{966082B5-8F82-A646-A174-5FFE55591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970" y="6083692"/>
            <a:ext cx="2107756" cy="72454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0871ADE-0452-A843-9796-672740CBA32B}"/>
              </a:ext>
            </a:extLst>
          </p:cNvPr>
          <p:cNvSpPr txBox="1"/>
          <p:nvPr/>
        </p:nvSpPr>
        <p:spPr>
          <a:xfrm>
            <a:off x="37139" y="-975"/>
            <a:ext cx="10190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chemeClr val="bg1"/>
                </a:solidFill>
              </a:rPr>
              <a:t>Material preparado por Javiera Villarroel Rojas</a:t>
            </a:r>
          </a:p>
          <a:p>
            <a:r>
              <a:rPr lang="es-CL" dirty="0">
                <a:solidFill>
                  <a:schemeClr val="bg1"/>
                </a:solidFill>
              </a:rPr>
              <a:t>Este material es entregado gratuitamente bajo una licencia de uso de tipo Creative Commons BY-NC-SA, lo que implica que se puede utilizar y adaptar siempre y cuando se cite la fuente original y no se comercialice.</a:t>
            </a:r>
          </a:p>
          <a:p>
            <a:r>
              <a:rPr lang="es-CL" dirty="0">
                <a:solidFill>
                  <a:schemeClr val="bg1"/>
                </a:solidFill>
              </a:rPr>
              <a:t>© 2022 Javiera Villarroel – Proyecto SURPASS2 (https://</a:t>
            </a:r>
            <a:r>
              <a:rPr lang="es-CL" dirty="0" err="1">
                <a:solidFill>
                  <a:schemeClr val="bg1"/>
                </a:solidFill>
              </a:rPr>
              <a:t>bee-surpass.org</a:t>
            </a:r>
            <a:r>
              <a:rPr lang="es-CL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7310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19B0D47-6607-4CFA-AE98-4C5DF8D2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MX" dirty="0"/>
              <a:t>polinizadores de nuestra zona centro</a:t>
            </a:r>
            <a:endParaRPr lang="es-CL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376F0CF-3530-4EE1-9268-0C0AFC8FC1AE}"/>
              </a:ext>
            </a:extLst>
          </p:cNvPr>
          <p:cNvSpPr txBox="1"/>
          <p:nvPr/>
        </p:nvSpPr>
        <p:spPr>
          <a:xfrm>
            <a:off x="8113773" y="549728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Megachile</a:t>
            </a:r>
            <a:r>
              <a:rPr lang="es-CL" i="1" dirty="0"/>
              <a:t> </a:t>
            </a:r>
            <a:r>
              <a:rPr lang="es-CL" i="1" dirty="0" err="1"/>
              <a:t>semirufa</a:t>
            </a:r>
            <a:endParaRPr lang="es-CL" i="1" dirty="0"/>
          </a:p>
        </p:txBody>
      </p:sp>
      <p:pic>
        <p:nvPicPr>
          <p:cNvPr id="10" name="Imagen 9" descr="Una flor amarilla&#10;&#10;Descripción generada automáticamente">
            <a:extLst>
              <a:ext uri="{FF2B5EF4-FFF2-40B4-BE49-F238E27FC236}">
                <a16:creationId xmlns:a16="http://schemas.microsoft.com/office/drawing/2014/main" id="{51736706-BB54-42B2-9C05-ABF44C476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84" y="2580425"/>
            <a:ext cx="3888742" cy="291655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D5A8FB2D-7313-484C-B77A-0925413EEBA0}"/>
              </a:ext>
            </a:extLst>
          </p:cNvPr>
          <p:cNvSpPr txBox="1"/>
          <p:nvPr/>
        </p:nvSpPr>
        <p:spPr>
          <a:xfrm>
            <a:off x="303784" y="5496982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Manuelia</a:t>
            </a:r>
            <a:r>
              <a:rPr lang="es-CL" i="1" dirty="0"/>
              <a:t> postica</a:t>
            </a:r>
          </a:p>
        </p:txBody>
      </p:sp>
      <p:pic>
        <p:nvPicPr>
          <p:cNvPr id="14" name="Imagen 13" descr="Un insecto con alas&#10;&#10;Descripción generada automáticamente">
            <a:extLst>
              <a:ext uri="{FF2B5EF4-FFF2-40B4-BE49-F238E27FC236}">
                <a16:creationId xmlns:a16="http://schemas.microsoft.com/office/drawing/2014/main" id="{A5D238DD-3331-4191-B14D-7A589B3B9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632" y="2889726"/>
            <a:ext cx="3602736" cy="2121408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CBDD278-CC74-432F-8737-78A086EF4D92}"/>
              </a:ext>
            </a:extLst>
          </p:cNvPr>
          <p:cNvSpPr txBox="1"/>
          <p:nvPr/>
        </p:nvSpPr>
        <p:spPr>
          <a:xfrm>
            <a:off x="4294632" y="5520157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Xylocopa</a:t>
            </a:r>
            <a:r>
              <a:rPr lang="es-CL" i="1" dirty="0"/>
              <a:t> </a:t>
            </a:r>
            <a:r>
              <a:rPr lang="es-CL" i="1" dirty="0" err="1"/>
              <a:t>splendidula</a:t>
            </a:r>
            <a:endParaRPr lang="es-CL" i="1" dirty="0"/>
          </a:p>
        </p:txBody>
      </p:sp>
      <p:pic>
        <p:nvPicPr>
          <p:cNvPr id="3" name="Imagen 2" descr="Una flor rosa&#10;&#10;Descripción generada automáticamente">
            <a:extLst>
              <a:ext uri="{FF2B5EF4-FFF2-40B4-BE49-F238E27FC236}">
                <a16:creationId xmlns:a16="http://schemas.microsoft.com/office/drawing/2014/main" id="{30E8D8E6-110B-4714-BA67-3A9F84F0D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73" y="2578829"/>
            <a:ext cx="3888743" cy="2916557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0297F095-ADF8-4425-8747-CED57867CAB7}"/>
              </a:ext>
            </a:extLst>
          </p:cNvPr>
          <p:cNvSpPr txBox="1"/>
          <p:nvPr/>
        </p:nvSpPr>
        <p:spPr>
          <a:xfrm>
            <a:off x="323100" y="1823222"/>
            <a:ext cx="270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Abejas</a:t>
            </a:r>
          </a:p>
        </p:txBody>
      </p:sp>
    </p:spTree>
    <p:extLst>
      <p:ext uri="{BB962C8B-B14F-4D97-AF65-F5344CB8AC3E}">
        <p14:creationId xmlns:p14="http://schemas.microsoft.com/office/powerpoint/2010/main" val="790768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19B0D47-6607-4CFA-AE98-4C5DF8D2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MX" dirty="0"/>
              <a:t>polinizadores de nuestra zona centro</a:t>
            </a:r>
            <a:endParaRPr lang="es-CL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F0617D6-ABBE-4178-A25F-569CB5D22619}"/>
              </a:ext>
            </a:extLst>
          </p:cNvPr>
          <p:cNvSpPr txBox="1"/>
          <p:nvPr/>
        </p:nvSpPr>
        <p:spPr>
          <a:xfrm>
            <a:off x="228600" y="2084832"/>
            <a:ext cx="270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Abejas</a:t>
            </a:r>
          </a:p>
        </p:txBody>
      </p:sp>
      <p:pic>
        <p:nvPicPr>
          <p:cNvPr id="16" name="Imagen 15" descr="Una flor amarilla&#10;&#10;Descripción generada automáticamente con confianza media">
            <a:extLst>
              <a:ext uri="{FF2B5EF4-FFF2-40B4-BE49-F238E27FC236}">
                <a16:creationId xmlns:a16="http://schemas.microsoft.com/office/drawing/2014/main" id="{FB170B2E-1E3E-4FB7-BF28-653BEF7968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3"/>
          <a:stretch/>
        </p:blipFill>
        <p:spPr>
          <a:xfrm>
            <a:off x="6012635" y="1704852"/>
            <a:ext cx="2216467" cy="4512732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E6910BF1-6A8E-4481-877C-740F9D350AB5}"/>
              </a:ext>
            </a:extLst>
          </p:cNvPr>
          <p:cNvSpPr txBox="1"/>
          <p:nvPr/>
        </p:nvSpPr>
        <p:spPr>
          <a:xfrm>
            <a:off x="5908086" y="6217584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Notanthidium</a:t>
            </a:r>
            <a:r>
              <a:rPr lang="es-CL" i="1" dirty="0"/>
              <a:t> </a:t>
            </a:r>
            <a:r>
              <a:rPr lang="es-CL" i="1" dirty="0" err="1"/>
              <a:t>steloides</a:t>
            </a:r>
            <a:endParaRPr lang="es-CL" i="1" dirty="0"/>
          </a:p>
        </p:txBody>
      </p:sp>
      <p:pic>
        <p:nvPicPr>
          <p:cNvPr id="5" name="Imagen 4" descr="Una flor amarilla&#10;&#10;Descripción generada automáticamente">
            <a:extLst>
              <a:ext uri="{FF2B5EF4-FFF2-40B4-BE49-F238E27FC236}">
                <a16:creationId xmlns:a16="http://schemas.microsoft.com/office/drawing/2014/main" id="{A8D860C4-D102-42A4-8C28-B1891A9D62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3" r="3241" b="4083"/>
          <a:stretch/>
        </p:blipFill>
        <p:spPr>
          <a:xfrm>
            <a:off x="112312" y="2997201"/>
            <a:ext cx="2821388" cy="2704272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8865C501-D504-4D68-9EE8-CD4F3F7A5C38}"/>
              </a:ext>
            </a:extLst>
          </p:cNvPr>
          <p:cNvSpPr txBox="1"/>
          <p:nvPr/>
        </p:nvSpPr>
        <p:spPr>
          <a:xfrm>
            <a:off x="112312" y="572554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Protandrena</a:t>
            </a:r>
            <a:r>
              <a:rPr lang="es-CL" i="1" dirty="0"/>
              <a:t> </a:t>
            </a:r>
            <a:r>
              <a:rPr lang="es-CL" i="1" dirty="0" err="1"/>
              <a:t>evansi</a:t>
            </a:r>
            <a:endParaRPr lang="es-CL" i="1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EC85667-DD54-4D3D-9D57-92CDA973862A}"/>
              </a:ext>
            </a:extLst>
          </p:cNvPr>
          <p:cNvSpPr txBox="1"/>
          <p:nvPr/>
        </p:nvSpPr>
        <p:spPr>
          <a:xfrm>
            <a:off x="8508437" y="2088195"/>
            <a:ext cx="270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Mosca</a:t>
            </a:r>
          </a:p>
        </p:txBody>
      </p:sp>
      <p:pic>
        <p:nvPicPr>
          <p:cNvPr id="20" name="Imagen 19" descr="Una flor amarilla&#10;&#10;Descripción generada automáticamente">
            <a:extLst>
              <a:ext uri="{FF2B5EF4-FFF2-40B4-BE49-F238E27FC236}">
                <a16:creationId xmlns:a16="http://schemas.microsoft.com/office/drawing/2014/main" id="{0470A525-9B22-4DCB-A988-59BD5358039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7" b="20045"/>
          <a:stretch/>
        </p:blipFill>
        <p:spPr>
          <a:xfrm>
            <a:off x="8553492" y="2866186"/>
            <a:ext cx="3331640" cy="2835287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F0529D8D-4EEA-4DCA-A9E5-DFD7EE1EC67C}"/>
              </a:ext>
            </a:extLst>
          </p:cNvPr>
          <p:cNvSpPr txBox="1"/>
          <p:nvPr/>
        </p:nvSpPr>
        <p:spPr>
          <a:xfrm>
            <a:off x="8513972" y="5691001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Toxomerus</a:t>
            </a:r>
            <a:r>
              <a:rPr lang="es-CL" i="1" dirty="0"/>
              <a:t> </a:t>
            </a:r>
            <a:r>
              <a:rPr lang="es-CL" i="1" dirty="0" err="1"/>
              <a:t>vertebratus</a:t>
            </a:r>
            <a:endParaRPr lang="es-CL" i="1" dirty="0"/>
          </a:p>
        </p:txBody>
      </p:sp>
      <p:pic>
        <p:nvPicPr>
          <p:cNvPr id="3" name="Imagen 2" descr="Una rama con hojas verdes&#10;&#10;Descripción generada automáticamente">
            <a:extLst>
              <a:ext uri="{FF2B5EF4-FFF2-40B4-BE49-F238E27FC236}">
                <a16:creationId xmlns:a16="http://schemas.microsoft.com/office/drawing/2014/main" id="{D5C8DD9E-A505-4950-B95E-69A22A7DC4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9" r="34259"/>
          <a:stretch/>
        </p:blipFill>
        <p:spPr>
          <a:xfrm>
            <a:off x="3007030" y="2997201"/>
            <a:ext cx="2871715" cy="270427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E2E3725A-909B-49CD-BC40-273DEDEA7A2C}"/>
              </a:ext>
            </a:extLst>
          </p:cNvPr>
          <p:cNvSpPr txBox="1"/>
          <p:nvPr/>
        </p:nvSpPr>
        <p:spPr>
          <a:xfrm>
            <a:off x="3007030" y="5732933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Bombus</a:t>
            </a:r>
            <a:r>
              <a:rPr lang="es-CL" i="1" dirty="0"/>
              <a:t> </a:t>
            </a:r>
            <a:r>
              <a:rPr lang="es-CL" i="1" dirty="0" err="1"/>
              <a:t>dahlbomii</a:t>
            </a:r>
            <a:endParaRPr lang="es-CL" i="1" dirty="0"/>
          </a:p>
        </p:txBody>
      </p:sp>
    </p:spTree>
    <p:extLst>
      <p:ext uri="{BB962C8B-B14F-4D97-AF65-F5344CB8AC3E}">
        <p14:creationId xmlns:p14="http://schemas.microsoft.com/office/powerpoint/2010/main" val="4151859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19B0D47-6607-4CFA-AE98-4C5DF8D2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MX" dirty="0"/>
              <a:t>polinizadores de nuestra zona centro</a:t>
            </a:r>
            <a:endParaRPr lang="es-CL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F0617D6-ABBE-4178-A25F-569CB5D22619}"/>
              </a:ext>
            </a:extLst>
          </p:cNvPr>
          <p:cNvSpPr txBox="1"/>
          <p:nvPr/>
        </p:nvSpPr>
        <p:spPr>
          <a:xfrm>
            <a:off x="226471" y="2084832"/>
            <a:ext cx="270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Mosca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EC85667-DD54-4D3D-9D57-92CDA973862A}"/>
              </a:ext>
            </a:extLst>
          </p:cNvPr>
          <p:cNvSpPr txBox="1"/>
          <p:nvPr/>
        </p:nvSpPr>
        <p:spPr>
          <a:xfrm>
            <a:off x="4309518" y="2097482"/>
            <a:ext cx="270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Escarabajo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9C41C13-1021-4FAF-BF0C-1BC9B25BBD92}"/>
              </a:ext>
            </a:extLst>
          </p:cNvPr>
          <p:cNvSpPr txBox="1"/>
          <p:nvPr/>
        </p:nvSpPr>
        <p:spPr>
          <a:xfrm>
            <a:off x="8209260" y="2097482"/>
            <a:ext cx="270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Mariposa</a:t>
            </a:r>
          </a:p>
        </p:txBody>
      </p:sp>
      <p:pic>
        <p:nvPicPr>
          <p:cNvPr id="13" name="Imagen 12" descr="Una flor amarilla&#10;&#10;Descripción generada automáticamente">
            <a:extLst>
              <a:ext uri="{FF2B5EF4-FFF2-40B4-BE49-F238E27FC236}">
                <a16:creationId xmlns:a16="http://schemas.microsoft.com/office/drawing/2014/main" id="{1ACE3777-1B9B-4DEC-8E06-E64F99581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71" y="2728424"/>
            <a:ext cx="3738257" cy="2804095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DE77375C-8EB9-445D-9551-581D4209D64B}"/>
              </a:ext>
            </a:extLst>
          </p:cNvPr>
          <p:cNvSpPr txBox="1"/>
          <p:nvPr/>
        </p:nvSpPr>
        <p:spPr>
          <a:xfrm>
            <a:off x="323100" y="5545627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Toxomerus</a:t>
            </a:r>
            <a:r>
              <a:rPr lang="es-CL" i="1" dirty="0"/>
              <a:t> </a:t>
            </a:r>
            <a:r>
              <a:rPr lang="es-CL" i="1" dirty="0" err="1"/>
              <a:t>calceoatus</a:t>
            </a:r>
            <a:endParaRPr lang="es-CL" i="1" dirty="0"/>
          </a:p>
        </p:txBody>
      </p:sp>
      <p:pic>
        <p:nvPicPr>
          <p:cNvPr id="3" name="Imagen 2" descr="Una flor amarilla&#10;&#10;Descripción generada automáticamente">
            <a:extLst>
              <a:ext uri="{FF2B5EF4-FFF2-40B4-BE49-F238E27FC236}">
                <a16:creationId xmlns:a16="http://schemas.microsoft.com/office/drawing/2014/main" id="{BCDACF60-FA7A-4B89-BB29-EE8184727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518" y="2728424"/>
            <a:ext cx="3755856" cy="2817203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C4CE890E-C56C-4595-AE0D-EACAF2AC1DF9}"/>
              </a:ext>
            </a:extLst>
          </p:cNvPr>
          <p:cNvSpPr txBox="1"/>
          <p:nvPr/>
        </p:nvSpPr>
        <p:spPr>
          <a:xfrm>
            <a:off x="4267200" y="5545627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Astylus</a:t>
            </a:r>
            <a:r>
              <a:rPr lang="es-CL" i="1" dirty="0"/>
              <a:t> </a:t>
            </a:r>
            <a:r>
              <a:rPr lang="es-CL" i="1" dirty="0" err="1"/>
              <a:t>trifasciatus</a:t>
            </a:r>
            <a:endParaRPr lang="es-CL" i="1" dirty="0"/>
          </a:p>
        </p:txBody>
      </p:sp>
      <p:pic>
        <p:nvPicPr>
          <p:cNvPr id="23" name="Imagen 22" descr="Un insecto en una rama&#10;&#10;Descripción generada automáticamente">
            <a:extLst>
              <a:ext uri="{FF2B5EF4-FFF2-40B4-BE49-F238E27FC236}">
                <a16:creationId xmlns:a16="http://schemas.microsoft.com/office/drawing/2014/main" id="{D345DE54-564A-4B60-B33D-EBB763ACFF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260" y="2728424"/>
            <a:ext cx="3756270" cy="2817203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33E67CB0-D948-4E05-BC73-E1D3E64CF061}"/>
              </a:ext>
            </a:extLst>
          </p:cNvPr>
          <p:cNvSpPr txBox="1"/>
          <p:nvPr/>
        </p:nvSpPr>
        <p:spPr>
          <a:xfrm>
            <a:off x="8209260" y="5545627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Yramea</a:t>
            </a:r>
            <a:r>
              <a:rPr lang="es-CL" i="1" dirty="0"/>
              <a:t> </a:t>
            </a:r>
            <a:r>
              <a:rPr lang="es-CL" i="1" dirty="0" err="1"/>
              <a:t>cytheris</a:t>
            </a:r>
            <a:endParaRPr lang="es-CL" i="1" dirty="0"/>
          </a:p>
        </p:txBody>
      </p:sp>
    </p:spTree>
    <p:extLst>
      <p:ext uri="{BB962C8B-B14F-4D97-AF65-F5344CB8AC3E}">
        <p14:creationId xmlns:p14="http://schemas.microsoft.com/office/powerpoint/2010/main" val="2948704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B7C7BA-F0C8-41FD-A865-637412412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polinizadores de nuestra zona centro</a:t>
            </a:r>
            <a:endParaRPr lang="es-CL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98D7267-96DB-43F3-8596-2DB813833B88}"/>
              </a:ext>
            </a:extLst>
          </p:cNvPr>
          <p:cNvSpPr txBox="1"/>
          <p:nvPr/>
        </p:nvSpPr>
        <p:spPr>
          <a:xfrm>
            <a:off x="314516" y="1823222"/>
            <a:ext cx="270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Picaflor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5D758BB-D4E3-4887-9397-5299153BD299}"/>
              </a:ext>
            </a:extLst>
          </p:cNvPr>
          <p:cNvSpPr txBox="1"/>
          <p:nvPr/>
        </p:nvSpPr>
        <p:spPr>
          <a:xfrm>
            <a:off x="4442016" y="6254139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/>
              <a:t>Sephanoides sephaniodes</a:t>
            </a:r>
          </a:p>
        </p:txBody>
      </p:sp>
      <p:pic>
        <p:nvPicPr>
          <p:cNvPr id="6" name="Imagen 5" descr="Un colibrí parado en una rama&#10;&#10;Descripción generada automáticamente">
            <a:extLst>
              <a:ext uri="{FF2B5EF4-FFF2-40B4-BE49-F238E27FC236}">
                <a16:creationId xmlns:a16="http://schemas.microsoft.com/office/drawing/2014/main" id="{E1DD1CFC-2719-4748-A4ED-323EDCBF7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29" y="2470675"/>
            <a:ext cx="4875261" cy="3652637"/>
          </a:xfrm>
          <a:prstGeom prst="rect">
            <a:avLst/>
          </a:prstGeom>
        </p:spPr>
      </p:pic>
      <p:pic>
        <p:nvPicPr>
          <p:cNvPr id="10" name="Imagen 9" descr="Un colibrí parado en una rama&#10;&#10;Descripción generada automáticamente">
            <a:extLst>
              <a:ext uri="{FF2B5EF4-FFF2-40B4-BE49-F238E27FC236}">
                <a16:creationId xmlns:a16="http://schemas.microsoft.com/office/drawing/2014/main" id="{3D28D927-49DC-4C59-B79D-3DFAEC869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88" y="2470675"/>
            <a:ext cx="2736625" cy="3652638"/>
          </a:xfrm>
          <a:prstGeom prst="rect">
            <a:avLst/>
          </a:prstGeom>
        </p:spPr>
      </p:pic>
      <p:pic>
        <p:nvPicPr>
          <p:cNvPr id="12" name="Imagen 11" descr="Un colibrí parado en una rama&#10;&#10;Descripción generada automáticamente">
            <a:extLst>
              <a:ext uri="{FF2B5EF4-FFF2-40B4-BE49-F238E27FC236}">
                <a16:creationId xmlns:a16="http://schemas.microsoft.com/office/drawing/2014/main" id="{21714E2C-30C5-43AF-AF12-A72A1D9A2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572" y="2470675"/>
            <a:ext cx="2739478" cy="365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584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B7C7BA-F0C8-41FD-A865-637412412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polinizadores de nuestra zona sur</a:t>
            </a:r>
            <a:endParaRPr lang="es-CL" dirty="0"/>
          </a:p>
        </p:txBody>
      </p:sp>
      <p:pic>
        <p:nvPicPr>
          <p:cNvPr id="15" name="Imagen 14" descr="Flor de color rojo&#10;&#10;Descripción generada automáticamente">
            <a:extLst>
              <a:ext uri="{FF2B5EF4-FFF2-40B4-BE49-F238E27FC236}">
                <a16:creationId xmlns:a16="http://schemas.microsoft.com/office/drawing/2014/main" id="{BF2D6642-2D13-43C9-9DF6-84EAB01D0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341803" y="2496551"/>
            <a:ext cx="3889248" cy="2606841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6591B9EF-EDD9-4FCB-BCDD-3E692AE5CEE5}"/>
              </a:ext>
            </a:extLst>
          </p:cNvPr>
          <p:cNvSpPr txBox="1"/>
          <p:nvPr/>
        </p:nvSpPr>
        <p:spPr>
          <a:xfrm>
            <a:off x="8983006" y="5744596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Manuelia</a:t>
            </a:r>
            <a:r>
              <a:rPr lang="es-CL" i="1" dirty="0"/>
              <a:t> </a:t>
            </a:r>
            <a:r>
              <a:rPr lang="es-CL" i="1" dirty="0" err="1"/>
              <a:t>gayi</a:t>
            </a:r>
            <a:endParaRPr lang="es-CL" i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EDF697A-8EE3-48D5-8503-6196E1DABF0F}"/>
              </a:ext>
            </a:extLst>
          </p:cNvPr>
          <p:cNvSpPr txBox="1"/>
          <p:nvPr/>
        </p:nvSpPr>
        <p:spPr>
          <a:xfrm>
            <a:off x="289331" y="5744596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Cadeguala</a:t>
            </a:r>
            <a:r>
              <a:rPr lang="es-CL" i="1" dirty="0"/>
              <a:t> </a:t>
            </a:r>
            <a:r>
              <a:rPr lang="es-CL" i="1" dirty="0" err="1"/>
              <a:t>occidentalis</a:t>
            </a:r>
            <a:endParaRPr lang="es-CL" i="1" dirty="0"/>
          </a:p>
        </p:txBody>
      </p:sp>
      <p:pic>
        <p:nvPicPr>
          <p:cNvPr id="18" name="Imagen 17" descr="Flor roja sobre una rama&#10;&#10;Descripción generada automáticamente">
            <a:extLst>
              <a:ext uri="{FF2B5EF4-FFF2-40B4-BE49-F238E27FC236}">
                <a16:creationId xmlns:a16="http://schemas.microsoft.com/office/drawing/2014/main" id="{1FBDE752-E0CB-4AAF-AEB6-38D0695D8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31" y="2890334"/>
            <a:ext cx="3968601" cy="2754883"/>
          </a:xfrm>
          <a:prstGeom prst="rect">
            <a:avLst/>
          </a:prstGeom>
        </p:spPr>
      </p:pic>
      <p:pic>
        <p:nvPicPr>
          <p:cNvPr id="19" name="Imagen 18" descr="Una flor amarilla&#10;&#10;Descripción generada automáticamente">
            <a:extLst>
              <a:ext uri="{FF2B5EF4-FFF2-40B4-BE49-F238E27FC236}">
                <a16:creationId xmlns:a16="http://schemas.microsoft.com/office/drawing/2014/main" id="{7E2B413D-AFA2-4B5A-A6CE-27076E71E2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12" y="2892839"/>
            <a:ext cx="3670314" cy="2752378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1E5EDC4B-5176-4654-8DCC-A1C00682044A}"/>
              </a:ext>
            </a:extLst>
          </p:cNvPr>
          <p:cNvSpPr txBox="1"/>
          <p:nvPr/>
        </p:nvSpPr>
        <p:spPr>
          <a:xfrm>
            <a:off x="4636169" y="5744596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Ruizantheda</a:t>
            </a:r>
            <a:r>
              <a:rPr lang="es-CL" i="1" dirty="0"/>
              <a:t> </a:t>
            </a:r>
            <a:r>
              <a:rPr lang="es-CL" i="1" dirty="0" err="1"/>
              <a:t>proxima</a:t>
            </a:r>
            <a:endParaRPr lang="es-CL" i="1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7451EADB-A337-49F9-9475-7800533062A3}"/>
              </a:ext>
            </a:extLst>
          </p:cNvPr>
          <p:cNvSpPr txBox="1"/>
          <p:nvPr/>
        </p:nvSpPr>
        <p:spPr>
          <a:xfrm>
            <a:off x="323100" y="1823222"/>
            <a:ext cx="270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Abejas</a:t>
            </a:r>
          </a:p>
        </p:txBody>
      </p:sp>
    </p:spTree>
    <p:extLst>
      <p:ext uri="{BB962C8B-B14F-4D97-AF65-F5344CB8AC3E}">
        <p14:creationId xmlns:p14="http://schemas.microsoft.com/office/powerpoint/2010/main" val="1389193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B7C7BA-F0C8-41FD-A865-637412412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polinizadores de nuestra zona sur</a:t>
            </a:r>
            <a:endParaRPr lang="es-CL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E5EDC4B-5176-4654-8DCC-A1C00682044A}"/>
              </a:ext>
            </a:extLst>
          </p:cNvPr>
          <p:cNvSpPr txBox="1"/>
          <p:nvPr/>
        </p:nvSpPr>
        <p:spPr>
          <a:xfrm>
            <a:off x="4240418" y="5683256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Manuelia</a:t>
            </a:r>
            <a:r>
              <a:rPr lang="es-CL" i="1" dirty="0"/>
              <a:t> postica</a:t>
            </a:r>
          </a:p>
        </p:txBody>
      </p:sp>
      <p:pic>
        <p:nvPicPr>
          <p:cNvPr id="10" name="Imagen 9" descr="Una flor amarilla&#10;&#10;Descripción generada automáticamente con confianza media">
            <a:extLst>
              <a:ext uri="{FF2B5EF4-FFF2-40B4-BE49-F238E27FC236}">
                <a16:creationId xmlns:a16="http://schemas.microsoft.com/office/drawing/2014/main" id="{FA247F12-1B34-4754-8C1D-0F869845F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20" y="2729672"/>
            <a:ext cx="3889422" cy="29165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ADD1163-E299-4FAC-8010-447158049FC6}"/>
              </a:ext>
            </a:extLst>
          </p:cNvPr>
          <p:cNvSpPr txBox="1"/>
          <p:nvPr/>
        </p:nvSpPr>
        <p:spPr>
          <a:xfrm>
            <a:off x="173420" y="565366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Corynura</a:t>
            </a:r>
            <a:r>
              <a:rPr lang="es-CL" i="1" dirty="0"/>
              <a:t> </a:t>
            </a:r>
            <a:r>
              <a:rPr lang="es-CL" i="1" dirty="0" err="1"/>
              <a:t>chloris</a:t>
            </a:r>
            <a:endParaRPr lang="es-CL" i="1" dirty="0"/>
          </a:p>
        </p:txBody>
      </p:sp>
      <p:pic>
        <p:nvPicPr>
          <p:cNvPr id="4" name="Imagen 3" descr="Una flor amarilla&#10;&#10;Descripción generada automáticamente">
            <a:extLst>
              <a:ext uri="{FF2B5EF4-FFF2-40B4-BE49-F238E27FC236}">
                <a16:creationId xmlns:a16="http://schemas.microsoft.com/office/drawing/2014/main" id="{217B1D27-0DDF-47A7-AA93-DAE35C38D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629" y="2729671"/>
            <a:ext cx="3888742" cy="2916557"/>
          </a:xfrm>
          <a:prstGeom prst="rect">
            <a:avLst/>
          </a:prstGeom>
        </p:spPr>
      </p:pic>
      <p:pic>
        <p:nvPicPr>
          <p:cNvPr id="14" name="Imagen 13" descr="Una flor rosa&#10;&#10;Descripción generada automáticamente">
            <a:extLst>
              <a:ext uri="{FF2B5EF4-FFF2-40B4-BE49-F238E27FC236}">
                <a16:creationId xmlns:a16="http://schemas.microsoft.com/office/drawing/2014/main" id="{2D49816C-5350-4438-AC90-37B46E6723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158" y="2729670"/>
            <a:ext cx="3888743" cy="2916557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A55A9967-A84D-4C71-96C3-069CE0C455B1}"/>
              </a:ext>
            </a:extLst>
          </p:cNvPr>
          <p:cNvSpPr txBox="1"/>
          <p:nvPr/>
        </p:nvSpPr>
        <p:spPr>
          <a:xfrm>
            <a:off x="8129158" y="5646227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Megachile</a:t>
            </a:r>
            <a:r>
              <a:rPr lang="es-CL" i="1" dirty="0"/>
              <a:t> </a:t>
            </a:r>
            <a:r>
              <a:rPr lang="es-CL" i="1" dirty="0" err="1"/>
              <a:t>semirufa</a:t>
            </a:r>
            <a:endParaRPr lang="es-CL" i="1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AA18A62-2C8A-44E4-A7DB-C0D2A5E8936E}"/>
              </a:ext>
            </a:extLst>
          </p:cNvPr>
          <p:cNvSpPr txBox="1"/>
          <p:nvPr/>
        </p:nvSpPr>
        <p:spPr>
          <a:xfrm>
            <a:off x="323100" y="1823222"/>
            <a:ext cx="270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Abejas</a:t>
            </a:r>
          </a:p>
        </p:txBody>
      </p:sp>
    </p:spTree>
    <p:extLst>
      <p:ext uri="{BB962C8B-B14F-4D97-AF65-F5344CB8AC3E}">
        <p14:creationId xmlns:p14="http://schemas.microsoft.com/office/powerpoint/2010/main" val="3095143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B7C7BA-F0C8-41FD-A865-637412412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72" y="585216"/>
            <a:ext cx="9720072" cy="1499616"/>
          </a:xfrm>
        </p:spPr>
        <p:txBody>
          <a:bodyPr/>
          <a:lstStyle/>
          <a:p>
            <a:r>
              <a:rPr lang="es-MX" dirty="0"/>
              <a:t>polinizadores de nuestra zona sur</a:t>
            </a:r>
            <a:endParaRPr lang="es-CL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9E3E081-9C5B-4DEA-969F-EB88FAE5F50D}"/>
              </a:ext>
            </a:extLst>
          </p:cNvPr>
          <p:cNvSpPr txBox="1"/>
          <p:nvPr/>
        </p:nvSpPr>
        <p:spPr>
          <a:xfrm>
            <a:off x="323100" y="1823222"/>
            <a:ext cx="270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Abejas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135E072-F837-40A3-B99D-4AC11A9575D9}"/>
              </a:ext>
            </a:extLst>
          </p:cNvPr>
          <p:cNvSpPr txBox="1"/>
          <p:nvPr/>
        </p:nvSpPr>
        <p:spPr>
          <a:xfrm>
            <a:off x="4478478" y="6163919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Notanthidium</a:t>
            </a:r>
            <a:r>
              <a:rPr lang="es-CL" i="1" dirty="0"/>
              <a:t> </a:t>
            </a:r>
            <a:r>
              <a:rPr lang="es-CL" i="1" dirty="0" err="1"/>
              <a:t>steloides</a:t>
            </a:r>
            <a:endParaRPr lang="es-CL" i="1" dirty="0"/>
          </a:p>
        </p:txBody>
      </p:sp>
      <p:pic>
        <p:nvPicPr>
          <p:cNvPr id="16" name="Imagen 15" descr="Una flor amarilla&#10;&#10;Descripción generada automáticamente con confianza media">
            <a:extLst>
              <a:ext uri="{FF2B5EF4-FFF2-40B4-BE49-F238E27FC236}">
                <a16:creationId xmlns:a16="http://schemas.microsoft.com/office/drawing/2014/main" id="{47A2A0EE-9E85-4E5D-81F3-81897A523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478" y="1755985"/>
            <a:ext cx="2482608" cy="4413525"/>
          </a:xfrm>
          <a:prstGeom prst="rect">
            <a:avLst/>
          </a:prstGeom>
        </p:spPr>
      </p:pic>
      <p:pic>
        <p:nvPicPr>
          <p:cNvPr id="18" name="Imagen 17" descr="Una flor amarilla&#10;&#10;Descripción generada automáticamente">
            <a:extLst>
              <a:ext uri="{FF2B5EF4-FFF2-40B4-BE49-F238E27FC236}">
                <a16:creationId xmlns:a16="http://schemas.microsoft.com/office/drawing/2014/main" id="{63502B99-2B32-4BAD-83EC-A5D737205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523" y="2527997"/>
            <a:ext cx="3826619" cy="2869503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487A5E9E-0D2D-4AA1-9EFD-446FBCE81A55}"/>
              </a:ext>
            </a:extLst>
          </p:cNvPr>
          <p:cNvSpPr txBox="1"/>
          <p:nvPr/>
        </p:nvSpPr>
        <p:spPr>
          <a:xfrm>
            <a:off x="7713523" y="53975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Toxomerus</a:t>
            </a:r>
            <a:r>
              <a:rPr lang="es-CL" i="1" dirty="0"/>
              <a:t> </a:t>
            </a:r>
            <a:r>
              <a:rPr lang="es-CL" i="1" dirty="0" err="1"/>
              <a:t>vertebratus</a:t>
            </a:r>
            <a:endParaRPr lang="es-CL" i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04E2998-5A22-484A-A9EB-EEF10C49693E}"/>
              </a:ext>
            </a:extLst>
          </p:cNvPr>
          <p:cNvSpPr txBox="1"/>
          <p:nvPr/>
        </p:nvSpPr>
        <p:spPr>
          <a:xfrm>
            <a:off x="7713523" y="1825702"/>
            <a:ext cx="270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Moscas</a:t>
            </a:r>
          </a:p>
        </p:txBody>
      </p:sp>
      <p:pic>
        <p:nvPicPr>
          <p:cNvPr id="12" name="Imagen 11" descr="Una rama con hojas verdes&#10;&#10;Descripción generada automáticamente">
            <a:extLst>
              <a:ext uri="{FF2B5EF4-FFF2-40B4-BE49-F238E27FC236}">
                <a16:creationId xmlns:a16="http://schemas.microsoft.com/office/drawing/2014/main" id="{73187125-1867-436D-A12A-CE241ECD74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9" r="34259"/>
          <a:stretch/>
        </p:blipFill>
        <p:spPr>
          <a:xfrm>
            <a:off x="746772" y="2510246"/>
            <a:ext cx="3066026" cy="2887254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26FCB1A6-6566-4B82-88F9-D165D5FAE708}"/>
              </a:ext>
            </a:extLst>
          </p:cNvPr>
          <p:cNvSpPr txBox="1"/>
          <p:nvPr/>
        </p:nvSpPr>
        <p:spPr>
          <a:xfrm>
            <a:off x="651859" y="5397500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Bombus</a:t>
            </a:r>
            <a:r>
              <a:rPr lang="es-CL" i="1" dirty="0"/>
              <a:t> </a:t>
            </a:r>
            <a:r>
              <a:rPr lang="es-CL" i="1" dirty="0" err="1"/>
              <a:t>dahlbomii</a:t>
            </a:r>
            <a:endParaRPr lang="es-CL" i="1" dirty="0"/>
          </a:p>
        </p:txBody>
      </p:sp>
    </p:spTree>
    <p:extLst>
      <p:ext uri="{BB962C8B-B14F-4D97-AF65-F5344CB8AC3E}">
        <p14:creationId xmlns:p14="http://schemas.microsoft.com/office/powerpoint/2010/main" val="2249482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B7C7BA-F0C8-41FD-A865-637412412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72" y="585216"/>
            <a:ext cx="9720072" cy="1499616"/>
          </a:xfrm>
        </p:spPr>
        <p:txBody>
          <a:bodyPr/>
          <a:lstStyle/>
          <a:p>
            <a:r>
              <a:rPr lang="es-MX" dirty="0"/>
              <a:t>polinizadores de nuestra zona sur</a:t>
            </a:r>
            <a:endParaRPr lang="es-CL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9E3E081-9C5B-4DEA-969F-EB88FAE5F50D}"/>
              </a:ext>
            </a:extLst>
          </p:cNvPr>
          <p:cNvSpPr txBox="1"/>
          <p:nvPr/>
        </p:nvSpPr>
        <p:spPr>
          <a:xfrm>
            <a:off x="4126513" y="1989191"/>
            <a:ext cx="270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Escarabajo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E47F0C5-EE09-4ECF-9BC1-0DA812F772D8}"/>
              </a:ext>
            </a:extLst>
          </p:cNvPr>
          <p:cNvSpPr txBox="1"/>
          <p:nvPr/>
        </p:nvSpPr>
        <p:spPr>
          <a:xfrm>
            <a:off x="8129986" y="1989191"/>
            <a:ext cx="270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Mariposa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487A5E9E-0D2D-4AA1-9EFD-446FBCE81A55}"/>
              </a:ext>
            </a:extLst>
          </p:cNvPr>
          <p:cNvSpPr txBox="1"/>
          <p:nvPr/>
        </p:nvSpPr>
        <p:spPr>
          <a:xfrm>
            <a:off x="8129986" y="5509194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Yramea</a:t>
            </a:r>
            <a:r>
              <a:rPr lang="es-CL" i="1" dirty="0"/>
              <a:t> </a:t>
            </a:r>
            <a:r>
              <a:rPr lang="es-CL" i="1" dirty="0" err="1"/>
              <a:t>cytheris</a:t>
            </a:r>
            <a:endParaRPr lang="es-CL" i="1" dirty="0"/>
          </a:p>
        </p:txBody>
      </p:sp>
      <p:pic>
        <p:nvPicPr>
          <p:cNvPr id="11" name="Imagen 10" descr="Una flor amarilla&#10;&#10;Descripción generada automáticamente">
            <a:extLst>
              <a:ext uri="{FF2B5EF4-FFF2-40B4-BE49-F238E27FC236}">
                <a16:creationId xmlns:a16="http://schemas.microsoft.com/office/drawing/2014/main" id="{5D22B404-3F6C-4395-BEB0-2EEC6D926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513" y="2607715"/>
            <a:ext cx="3838080" cy="287887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25102D1-F3C2-474E-A0BF-0E2E69242BAE}"/>
              </a:ext>
            </a:extLst>
          </p:cNvPr>
          <p:cNvSpPr txBox="1"/>
          <p:nvPr/>
        </p:nvSpPr>
        <p:spPr>
          <a:xfrm>
            <a:off x="4126513" y="551987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Astylus</a:t>
            </a:r>
            <a:r>
              <a:rPr lang="es-CL" i="1" dirty="0"/>
              <a:t> </a:t>
            </a:r>
            <a:r>
              <a:rPr lang="es-CL" i="1" dirty="0" err="1"/>
              <a:t>trifasciatus</a:t>
            </a:r>
            <a:endParaRPr lang="es-CL" i="1" dirty="0"/>
          </a:p>
        </p:txBody>
      </p:sp>
      <p:pic>
        <p:nvPicPr>
          <p:cNvPr id="4" name="Imagen 3" descr="Un insecto en una rama&#10;&#10;Descripción generada automáticamente">
            <a:extLst>
              <a:ext uri="{FF2B5EF4-FFF2-40B4-BE49-F238E27FC236}">
                <a16:creationId xmlns:a16="http://schemas.microsoft.com/office/drawing/2014/main" id="{6E9F8B4C-9158-4A86-A6CD-4B25CC3ED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9986" y="2589385"/>
            <a:ext cx="3838080" cy="2878560"/>
          </a:xfrm>
          <a:prstGeom prst="rect">
            <a:avLst/>
          </a:prstGeom>
        </p:spPr>
      </p:pic>
      <p:pic>
        <p:nvPicPr>
          <p:cNvPr id="9" name="Imagen 8" descr="Una flor amarilla&#10;&#10;Descripción generada automáticamente">
            <a:extLst>
              <a:ext uri="{FF2B5EF4-FFF2-40B4-BE49-F238E27FC236}">
                <a16:creationId xmlns:a16="http://schemas.microsoft.com/office/drawing/2014/main" id="{3221F031-2752-47B3-A1C8-2060CD6B59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2" y="2607715"/>
            <a:ext cx="3850858" cy="288855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6A326D73-AF15-487A-865A-E7DAADF0A7E6}"/>
              </a:ext>
            </a:extLst>
          </p:cNvPr>
          <p:cNvSpPr txBox="1"/>
          <p:nvPr/>
        </p:nvSpPr>
        <p:spPr>
          <a:xfrm>
            <a:off x="110262" y="5519878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Toxomerus</a:t>
            </a:r>
            <a:r>
              <a:rPr lang="es-CL" i="1" dirty="0"/>
              <a:t> </a:t>
            </a:r>
            <a:r>
              <a:rPr lang="es-CL" i="1" dirty="0" err="1"/>
              <a:t>calceoatus</a:t>
            </a:r>
            <a:endParaRPr lang="es-CL" i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E60238E-DBD0-430B-BBBB-E0EDC702B388}"/>
              </a:ext>
            </a:extLst>
          </p:cNvPr>
          <p:cNvSpPr txBox="1"/>
          <p:nvPr/>
        </p:nvSpPr>
        <p:spPr>
          <a:xfrm>
            <a:off x="123040" y="1989191"/>
            <a:ext cx="270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Moscas</a:t>
            </a:r>
          </a:p>
        </p:txBody>
      </p:sp>
    </p:spTree>
    <p:extLst>
      <p:ext uri="{BB962C8B-B14F-4D97-AF65-F5344CB8AC3E}">
        <p14:creationId xmlns:p14="http://schemas.microsoft.com/office/powerpoint/2010/main" val="3420465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B7C7BA-F0C8-41FD-A865-637412412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polinizadores de nuestra zona sur</a:t>
            </a:r>
            <a:endParaRPr lang="es-CL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98D7267-96DB-43F3-8596-2DB813833B88}"/>
              </a:ext>
            </a:extLst>
          </p:cNvPr>
          <p:cNvSpPr txBox="1"/>
          <p:nvPr/>
        </p:nvSpPr>
        <p:spPr>
          <a:xfrm>
            <a:off x="314516" y="1823222"/>
            <a:ext cx="270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Picaflor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5D758BB-D4E3-4887-9397-5299153BD299}"/>
              </a:ext>
            </a:extLst>
          </p:cNvPr>
          <p:cNvSpPr txBox="1"/>
          <p:nvPr/>
        </p:nvSpPr>
        <p:spPr>
          <a:xfrm>
            <a:off x="4442016" y="6254139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/>
              <a:t>Sephanoides sephaniodes</a:t>
            </a:r>
          </a:p>
        </p:txBody>
      </p:sp>
      <p:pic>
        <p:nvPicPr>
          <p:cNvPr id="6" name="Imagen 5" descr="Un colibrí parado en una rama&#10;&#10;Descripción generada automáticamente">
            <a:extLst>
              <a:ext uri="{FF2B5EF4-FFF2-40B4-BE49-F238E27FC236}">
                <a16:creationId xmlns:a16="http://schemas.microsoft.com/office/drawing/2014/main" id="{E1DD1CFC-2719-4748-A4ED-323EDCBF7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29" y="2470675"/>
            <a:ext cx="4875261" cy="3652637"/>
          </a:xfrm>
          <a:prstGeom prst="rect">
            <a:avLst/>
          </a:prstGeom>
        </p:spPr>
      </p:pic>
      <p:pic>
        <p:nvPicPr>
          <p:cNvPr id="10" name="Imagen 9" descr="Un colibrí parado en una rama&#10;&#10;Descripción generada automáticamente">
            <a:extLst>
              <a:ext uri="{FF2B5EF4-FFF2-40B4-BE49-F238E27FC236}">
                <a16:creationId xmlns:a16="http://schemas.microsoft.com/office/drawing/2014/main" id="{3D28D927-49DC-4C59-B79D-3DFAEC869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88" y="2470675"/>
            <a:ext cx="2736625" cy="3652638"/>
          </a:xfrm>
          <a:prstGeom prst="rect">
            <a:avLst/>
          </a:prstGeom>
        </p:spPr>
      </p:pic>
      <p:pic>
        <p:nvPicPr>
          <p:cNvPr id="12" name="Imagen 11" descr="Un colibrí parado en una rama&#10;&#10;Descripción generada automáticamente">
            <a:extLst>
              <a:ext uri="{FF2B5EF4-FFF2-40B4-BE49-F238E27FC236}">
                <a16:creationId xmlns:a16="http://schemas.microsoft.com/office/drawing/2014/main" id="{21714E2C-30C5-43AF-AF12-A72A1D9A2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572" y="2470675"/>
            <a:ext cx="2739478" cy="365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34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9D6DD36-50FE-47C1-8D00-3D3C4187E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0F9ADC11-F6B8-4B69-8AC7-50377071A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64F47E8-C2CA-43A6-9404-03BADA34D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F01D43C-86DB-4B5D-A163-81BC94201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945" y="620720"/>
            <a:ext cx="4193173" cy="5571069"/>
          </a:xfrm>
          <a:prstGeom prst="rect">
            <a:avLst/>
          </a:prstGeom>
          <a:blipFill dpi="0"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80000" sy="8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A995F0-906C-4573-A739-16EED217D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09343" y="620720"/>
            <a:ext cx="6442480" cy="55931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ítulo 21">
            <a:extLst>
              <a:ext uri="{FF2B5EF4-FFF2-40B4-BE49-F238E27FC236}">
                <a16:creationId xmlns:a16="http://schemas.microsoft.com/office/drawing/2014/main" id="{6DF5C2DD-B42A-4B67-8F5B-E3B347F6F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0120" y="1105351"/>
            <a:ext cx="5477071" cy="30239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Objetivo de la clase:</a:t>
            </a:r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808B2C7B-3E75-4BE9-A89F-033984C31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0121" y="4297556"/>
            <a:ext cx="5120640" cy="14316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 algn="just"/>
            <a:r>
              <a:rPr lang="es-C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EVALUAR MEDIANTE UNA EXPERIENCIA PRACTICA DE MONITOREO DE POLINIZADORES LOS CONOCIMIENTOS APRENDIDOS EN LAS SESIONES ANTERIORES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3F5F06D-7250-43A5-9B61-0B7F1FD7E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09960" y="4214336"/>
            <a:ext cx="51206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085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" name="Straight Connector 68">
            <a:extLst>
              <a:ext uri="{FF2B5EF4-FFF2-40B4-BE49-F238E27FC236}">
                <a16:creationId xmlns:a16="http://schemas.microsoft.com/office/drawing/2014/main" id="{C9D6DD36-50FE-47C1-8D00-3D3C4187E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70">
            <a:extLst>
              <a:ext uri="{FF2B5EF4-FFF2-40B4-BE49-F238E27FC236}">
                <a16:creationId xmlns:a16="http://schemas.microsoft.com/office/drawing/2014/main" id="{0F9ADC11-F6B8-4B69-8AC7-50377071A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" name="Rectangle 72">
            <a:extLst>
              <a:ext uri="{FF2B5EF4-FFF2-40B4-BE49-F238E27FC236}">
                <a16:creationId xmlns:a16="http://schemas.microsoft.com/office/drawing/2014/main" id="{B64F47E8-C2CA-43A6-9404-03BADA34D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74">
            <a:extLst>
              <a:ext uri="{FF2B5EF4-FFF2-40B4-BE49-F238E27FC236}">
                <a16:creationId xmlns:a16="http://schemas.microsoft.com/office/drawing/2014/main" id="{FF01D43C-86DB-4B5D-A163-81BC94201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945" y="620720"/>
            <a:ext cx="4193173" cy="5571069"/>
          </a:xfrm>
          <a:prstGeom prst="rect">
            <a:avLst/>
          </a:prstGeom>
          <a:blipFill dpi="0" rotWithShape="1"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80000" sy="8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4" name="Rectangle 76">
            <a:extLst>
              <a:ext uri="{FF2B5EF4-FFF2-40B4-BE49-F238E27FC236}">
                <a16:creationId xmlns:a16="http://schemas.microsoft.com/office/drawing/2014/main" id="{36A995F0-906C-4573-A739-16EED217D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09343" y="620720"/>
            <a:ext cx="6442480" cy="55931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ítulo 21">
            <a:extLst>
              <a:ext uri="{FF2B5EF4-FFF2-40B4-BE49-F238E27FC236}">
                <a16:creationId xmlns:a16="http://schemas.microsoft.com/office/drawing/2014/main" id="{6DF5C2DD-B42A-4B67-8F5B-E3B347F6F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0120" y="1105351"/>
            <a:ext cx="5477071" cy="30239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Objetivo de la clase:</a:t>
            </a:r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808B2C7B-3E75-4BE9-A89F-033984C31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0121" y="4280790"/>
            <a:ext cx="5140480" cy="14316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 algn="just"/>
            <a:r>
              <a:rPr lang="es-C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IDENTIFICAR EL FÉNOMENO DE LA POLINIZACIÓN EN EL  JUEGO MEDIANTE LAS CARACTERÍSTICAS DEL MISMO, TRABAJANDO DE FORMA COLABORATIVA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C3F5F06D-7250-43A5-9B61-0B7F1FD7E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09960" y="4214336"/>
            <a:ext cx="51206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2204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bejas trabajando en el panal de miel">
            <a:extLst>
              <a:ext uri="{FF2B5EF4-FFF2-40B4-BE49-F238E27FC236}">
                <a16:creationId xmlns:a16="http://schemas.microsoft.com/office/drawing/2014/main" id="{5EFE1AD7-CD40-4BC8-819D-CBA88A9188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t="9023" b="13658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FD2D426-47AB-40CE-8D12-9A180AFFF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s-MX" dirty="0">
                <a:solidFill>
                  <a:srgbClr val="FFFFFF"/>
                </a:solidFill>
              </a:rPr>
              <a:t>Análisis </a:t>
            </a:r>
            <a:r>
              <a:rPr lang="es-MX" dirty="0" err="1">
                <a:solidFill>
                  <a:srgbClr val="FFFFFF"/>
                </a:solidFill>
              </a:rPr>
              <a:t>dEL</a:t>
            </a:r>
            <a:r>
              <a:rPr lang="es-MX" dirty="0">
                <a:solidFill>
                  <a:srgbClr val="FFFFFF"/>
                </a:solidFill>
              </a:rPr>
              <a:t> JUEGO</a:t>
            </a:r>
            <a:endParaRPr lang="es-CL" dirty="0">
              <a:solidFill>
                <a:srgbClr val="FFFFFF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BC3B7EE-8632-4756-A078-1B3B0DF3B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ítulo 1">
            <a:extLst>
              <a:ext uri="{FF2B5EF4-FFF2-40B4-BE49-F238E27FC236}">
                <a16:creationId xmlns:a16="http://schemas.microsoft.com/office/drawing/2014/main" id="{DFEC99BC-8685-47B5-BE6E-5D5D55BDD5E7}"/>
              </a:ext>
            </a:extLst>
          </p:cNvPr>
          <p:cNvSpPr txBox="1">
            <a:spLocks/>
          </p:cNvSpPr>
          <p:nvPr/>
        </p:nvSpPr>
        <p:spPr>
          <a:xfrm>
            <a:off x="690951" y="4547937"/>
            <a:ext cx="10386425" cy="12001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rgbClr val="FFFFFF"/>
                </a:solidFill>
              </a:rPr>
              <a:t>¿Recuerdas los FACTORES BIÓTICOS Y ABIÓTICOS?</a:t>
            </a:r>
            <a:br>
              <a:rPr lang="en-US" sz="4400" dirty="0">
                <a:solidFill>
                  <a:srgbClr val="FFFFFF"/>
                </a:solidFill>
              </a:rPr>
            </a:br>
            <a:endParaRPr lang="en-US" sz="4400" dirty="0">
              <a:solidFill>
                <a:srgbClr val="FFFFFF"/>
              </a:solidFill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88890C0E-08EC-4F3C-87A7-F665EC673786}"/>
              </a:ext>
            </a:extLst>
          </p:cNvPr>
          <p:cNvSpPr txBox="1">
            <a:spLocks/>
          </p:cNvSpPr>
          <p:nvPr/>
        </p:nvSpPr>
        <p:spPr>
          <a:xfrm>
            <a:off x="902787" y="2237875"/>
            <a:ext cx="10386425" cy="12001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1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4400" dirty="0">
                <a:solidFill>
                  <a:srgbClr val="FFFFFF"/>
                </a:solidFill>
              </a:rPr>
              <a:t>Compartir la definición de polinización </a:t>
            </a:r>
          </a:p>
        </p:txBody>
      </p:sp>
    </p:spTree>
    <p:extLst>
      <p:ext uri="{BB962C8B-B14F-4D97-AF65-F5344CB8AC3E}">
        <p14:creationId xmlns:p14="http://schemas.microsoft.com/office/powerpoint/2010/main" val="18076691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ítulo 1">
            <a:extLst>
              <a:ext uri="{FF2B5EF4-FFF2-40B4-BE49-F238E27FC236}">
                <a16:creationId xmlns:a16="http://schemas.microsoft.com/office/drawing/2014/main" id="{877AF911-54AB-41F1-8631-2773EE1D5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674" y="4989786"/>
            <a:ext cx="4981072" cy="14630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000" kern="1200" cap="all" spc="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TIPOS DE MORFOLOGÍA</a:t>
            </a:r>
          </a:p>
        </p:txBody>
      </p:sp>
      <p:sp useBgFill="1">
        <p:nvSpPr>
          <p:cNvPr id="20" name="Rectangle 14">
            <a:extLst>
              <a:ext uri="{FF2B5EF4-FFF2-40B4-BE49-F238E27FC236}">
                <a16:creationId xmlns:a16="http://schemas.microsoft.com/office/drawing/2014/main" id="{C6D18C07-B1F9-42F0-8956-B88FC37A6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3 Marcador de contenido" descr="flor masc fem hrm.jpg">
            <a:extLst>
              <a:ext uri="{FF2B5EF4-FFF2-40B4-BE49-F238E27FC236}">
                <a16:creationId xmlns:a16="http://schemas.microsoft.com/office/drawing/2014/main" id="{05C70D91-C7F6-495D-AB6E-4BA6CCAE074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01269" y="640080"/>
            <a:ext cx="8786413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90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9D6DD36-50FE-47C1-8D00-3D3C4187E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0F9ADC11-F6B8-4B69-8AC7-50377071A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62AE8E50-35D4-4D5A-A4BB-168CBB027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94D87A0-BA55-4A8B-9FD6-6109543D2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946" y="620720"/>
            <a:ext cx="3366054" cy="5571069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0" ty="0" sx="80000" sy="8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B26E892-1320-40AA-9CA1-246721C18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8592" y="620720"/>
            <a:ext cx="7323231" cy="55931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C0DBAA9-50EC-42A3-894C-3DCDC691E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3224" y="1105351"/>
            <a:ext cx="6353967" cy="30239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 err="1">
                <a:solidFill>
                  <a:srgbClr val="FFFFFF"/>
                </a:solidFill>
              </a:rPr>
              <a:t>autopolinización</a:t>
            </a:r>
            <a:br>
              <a:rPr lang="en-US" sz="4800" dirty="0">
                <a:solidFill>
                  <a:srgbClr val="FFFFFF"/>
                </a:solidFill>
              </a:rPr>
            </a:br>
            <a:endParaRPr lang="en-US" sz="4800" dirty="0">
              <a:solidFill>
                <a:srgbClr val="FFFFFF"/>
              </a:solidFill>
            </a:endParaRP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FCA6CE82-B2B1-48D6-A299-44E15535C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13224" y="4297556"/>
            <a:ext cx="6353968" cy="1433391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La </a:t>
            </a:r>
            <a:r>
              <a:rPr lang="en-US" dirty="0" err="1">
                <a:solidFill>
                  <a:srgbClr val="FFFFFF"/>
                </a:solidFill>
              </a:rPr>
              <a:t>autopolinización</a:t>
            </a:r>
            <a:r>
              <a:rPr lang="en-US" dirty="0">
                <a:solidFill>
                  <a:srgbClr val="FFFFFF"/>
                </a:solidFill>
              </a:rPr>
              <a:t> es la </a:t>
            </a:r>
            <a:r>
              <a:rPr lang="en-US" dirty="0" err="1">
                <a:solidFill>
                  <a:srgbClr val="FFFFFF"/>
                </a:solidFill>
              </a:rPr>
              <a:t>transferencia</a:t>
            </a:r>
            <a:r>
              <a:rPr lang="en-US" dirty="0">
                <a:solidFill>
                  <a:srgbClr val="FFFFFF"/>
                </a:solidFill>
              </a:rPr>
              <a:t> de </a:t>
            </a:r>
            <a:r>
              <a:rPr lang="en-US" dirty="0" err="1">
                <a:solidFill>
                  <a:srgbClr val="FFFFFF"/>
                </a:solidFill>
              </a:rPr>
              <a:t>polen</a:t>
            </a:r>
            <a:r>
              <a:rPr lang="en-US" dirty="0">
                <a:solidFill>
                  <a:srgbClr val="FFFFFF"/>
                </a:solidFill>
              </a:rPr>
              <a:t> de una </a:t>
            </a:r>
            <a:r>
              <a:rPr lang="en-US" dirty="0" err="1">
                <a:solidFill>
                  <a:srgbClr val="FFFFFF"/>
                </a:solidFill>
              </a:rPr>
              <a:t>antera</a:t>
            </a:r>
            <a:r>
              <a:rPr lang="en-US" dirty="0">
                <a:solidFill>
                  <a:srgbClr val="FFFFFF"/>
                </a:solidFill>
              </a:rPr>
              <a:t> al stigma de la </a:t>
            </a:r>
            <a:r>
              <a:rPr lang="en-US" dirty="0" err="1">
                <a:solidFill>
                  <a:srgbClr val="FFFFFF"/>
                </a:solidFill>
              </a:rPr>
              <a:t>misma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flor</a:t>
            </a:r>
            <a:r>
              <a:rPr lang="en-US" dirty="0">
                <a:solidFill>
                  <a:srgbClr val="FFFFFF"/>
                </a:solidFill>
              </a:rPr>
              <a:t> o a </a:t>
            </a:r>
            <a:r>
              <a:rPr lang="en-US" dirty="0" err="1">
                <a:solidFill>
                  <a:srgbClr val="FFFFFF"/>
                </a:solidFill>
              </a:rPr>
              <a:t>otra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flor</a:t>
            </a:r>
            <a:r>
              <a:rPr lang="en-US" dirty="0">
                <a:solidFill>
                  <a:srgbClr val="FFFFFF"/>
                </a:solidFill>
              </a:rPr>
              <a:t> de la </a:t>
            </a:r>
            <a:r>
              <a:rPr lang="en-US" dirty="0" err="1">
                <a:solidFill>
                  <a:srgbClr val="FFFFFF"/>
                </a:solidFill>
              </a:rPr>
              <a:t>misma</a:t>
            </a:r>
            <a:r>
              <a:rPr lang="en-US" dirty="0">
                <a:solidFill>
                  <a:srgbClr val="FFFFFF"/>
                </a:solidFill>
              </a:rPr>
              <a:t> planta, que </a:t>
            </a:r>
            <a:r>
              <a:rPr lang="en-US" dirty="0" err="1">
                <a:solidFill>
                  <a:srgbClr val="FFFFFF"/>
                </a:solidFill>
              </a:rPr>
              <a:t>así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lleva</a:t>
            </a:r>
            <a:r>
              <a:rPr lang="en-US" dirty="0">
                <a:solidFill>
                  <a:srgbClr val="FFFFFF"/>
                </a:solidFill>
              </a:rPr>
              <a:t> a la </a:t>
            </a:r>
            <a:r>
              <a:rPr lang="en-US" dirty="0" err="1">
                <a:solidFill>
                  <a:srgbClr val="FFFFFF"/>
                </a:solidFill>
              </a:rPr>
              <a:t>autofecundación</a:t>
            </a:r>
            <a:r>
              <a:rPr lang="en-US" dirty="0">
                <a:solidFill>
                  <a:srgbClr val="FFFFFF"/>
                </a:solidFill>
              </a:rPr>
              <a:t>. (Curtis, 2008)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Autofecundación</a:t>
            </a:r>
            <a:r>
              <a:rPr lang="en-US" dirty="0">
                <a:solidFill>
                  <a:srgbClr val="FFFFFF"/>
                </a:solidFill>
              </a:rPr>
              <a:t>: la union de un </a:t>
            </a:r>
            <a:r>
              <a:rPr lang="en-US" dirty="0" err="1">
                <a:solidFill>
                  <a:srgbClr val="FFFFFF"/>
                </a:solidFill>
              </a:rPr>
              <a:t>oocito</a:t>
            </a:r>
            <a:r>
              <a:rPr lang="en-US" dirty="0">
                <a:solidFill>
                  <a:srgbClr val="FFFFFF"/>
                </a:solidFill>
              </a:rPr>
              <a:t> y un </a:t>
            </a:r>
            <a:r>
              <a:rPr lang="en-US" dirty="0" err="1">
                <a:solidFill>
                  <a:srgbClr val="FFFFFF"/>
                </a:solidFill>
              </a:rPr>
              <a:t>espermatozoide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producida</a:t>
            </a:r>
            <a:r>
              <a:rPr lang="en-US" dirty="0">
                <a:solidFill>
                  <a:srgbClr val="FFFFFF"/>
                </a:solidFill>
              </a:rPr>
              <a:t> por un </a:t>
            </a:r>
            <a:r>
              <a:rPr lang="en-US" dirty="0" err="1">
                <a:solidFill>
                  <a:srgbClr val="FFFFFF"/>
                </a:solidFill>
              </a:rPr>
              <a:t>único</a:t>
            </a:r>
            <a:r>
              <a:rPr lang="en-US" dirty="0">
                <a:solidFill>
                  <a:srgbClr val="FFFFFF"/>
                </a:solidFill>
              </a:rPr>
              <a:t> organism </a:t>
            </a:r>
            <a:r>
              <a:rPr lang="en-US" dirty="0" err="1">
                <a:solidFill>
                  <a:srgbClr val="FFFFFF"/>
                </a:solidFill>
              </a:rPr>
              <a:t>hermafrodita</a:t>
            </a:r>
            <a:r>
              <a:rPr lang="en-US" dirty="0">
                <a:solidFill>
                  <a:srgbClr val="FFFFFF"/>
                </a:solidFill>
              </a:rPr>
              <a:t> (Curtis, 2008). 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9A1F79C-E4D1-4AAE-BA11-3A0900525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42932" y="4214336"/>
            <a:ext cx="5120640" cy="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Marcador de contenido 6" descr="Diagrama&#10;&#10;Descripción generada automáticamente">
            <a:extLst>
              <a:ext uri="{FF2B5EF4-FFF2-40B4-BE49-F238E27FC236}">
                <a16:creationId xmlns:a16="http://schemas.microsoft.com/office/drawing/2014/main" id="{48DB40EC-8BC1-4D88-BCF7-34928550CB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" t="2302" r="3341"/>
          <a:stretch/>
        </p:blipFill>
        <p:spPr>
          <a:xfrm rot="16200000">
            <a:off x="620217" y="-351941"/>
            <a:ext cx="3023981" cy="4186220"/>
          </a:xfrm>
          <a:prstGeom prst="rect">
            <a:avLst/>
          </a:prstGeom>
        </p:spPr>
      </p:pic>
      <p:pic>
        <p:nvPicPr>
          <p:cNvPr id="48" name="Picture 2" descr="http://www.agenciadenoticias.unal.edu.co/uploads/pics/AgenciaUN_0301_2_24.jpg">
            <a:extLst>
              <a:ext uri="{FF2B5EF4-FFF2-40B4-BE49-F238E27FC236}">
                <a16:creationId xmlns:a16="http://schemas.microsoft.com/office/drawing/2014/main" id="{A1EB455E-AEBD-4A5F-8320-87D50FC0D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732" t="14300" r="64441" b="16296"/>
          <a:stretch/>
        </p:blipFill>
        <p:spPr bwMode="auto">
          <a:xfrm>
            <a:off x="56110" y="3216886"/>
            <a:ext cx="4007890" cy="35947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4293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8">
            <a:extLst>
              <a:ext uri="{FF2B5EF4-FFF2-40B4-BE49-F238E27FC236}">
                <a16:creationId xmlns:a16="http://schemas.microsoft.com/office/drawing/2014/main" id="{7DD035E9-9492-4A96-8BC3-7FB24D7F9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EE1B665-D599-4918-80EC-EBFD63556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826324"/>
            <a:ext cx="4855967" cy="1331976"/>
          </a:xfrm>
        </p:spPr>
        <p:txBody>
          <a:bodyPr>
            <a:normAutofit/>
          </a:bodyPr>
          <a:lstStyle/>
          <a:p>
            <a:r>
              <a:rPr lang="es-MX" sz="4400" dirty="0"/>
              <a:t>POLINIZACIÓN CRUZADA</a:t>
            </a:r>
            <a:br>
              <a:rPr lang="es-MX" sz="4400" dirty="0">
                <a:highlight>
                  <a:srgbClr val="00FFFF"/>
                </a:highlight>
              </a:rPr>
            </a:br>
            <a:endParaRPr lang="es-CL" sz="4400" dirty="0"/>
          </a:p>
        </p:txBody>
      </p:sp>
      <p:cxnSp>
        <p:nvCxnSpPr>
          <p:cNvPr id="24" name="Straight Connector 20">
            <a:extLst>
              <a:ext uri="{FF2B5EF4-FFF2-40B4-BE49-F238E27FC236}">
                <a16:creationId xmlns:a16="http://schemas.microsoft.com/office/drawing/2014/main" id="{EEFBDC43-ADB2-4EDE-8696-528BCABD1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3E4E3B-6CD6-4A0E-A7BE-F87C0A429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158300"/>
            <a:ext cx="4389120" cy="3931920"/>
          </a:xfrm>
        </p:spPr>
        <p:txBody>
          <a:bodyPr>
            <a:normAutofit/>
          </a:bodyPr>
          <a:lstStyle/>
          <a:p>
            <a:r>
              <a:rPr lang="es-MX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 l</a:t>
            </a:r>
            <a:r>
              <a:rPr lang="es-MX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transferencia de polen desde la parte masculina de una flor hasta la parte femenina de la misma u otra flor que tiene como objetivo la reproducción.</a:t>
            </a:r>
          </a:p>
          <a:p>
            <a:endParaRPr lang="es-MX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Puede ser realizada de forma:</a:t>
            </a:r>
          </a:p>
          <a:p>
            <a:r>
              <a:rPr lang="es-MX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MX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biótica: mediante el transporte del polen por el viento o el agua.</a:t>
            </a:r>
          </a:p>
          <a:p>
            <a:r>
              <a:rPr lang="es-MX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s-MX" sz="16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iótica: empleando para ello a animales como vectores en el transporte.</a:t>
            </a: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 descr="Caupolicana hirsuta en Loasa tricolor">
            <a:extLst>
              <a:ext uri="{FF2B5EF4-FFF2-40B4-BE49-F238E27FC236}">
                <a16:creationId xmlns:a16="http://schemas.microsoft.com/office/drawing/2014/main" id="{26977DA4-B3FE-4915-86D3-D92F6F24615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4" t="33" r="6540" b="-30"/>
          <a:stretch/>
        </p:blipFill>
        <p:spPr>
          <a:xfrm>
            <a:off x="6358125" y="958574"/>
            <a:ext cx="5668775" cy="494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88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5AC7C7-6AA0-4FD0-9552-6E56B9792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900" spc="200" dirty="0"/>
              <a:t>_____</a:t>
            </a:r>
            <a:r>
              <a:rPr lang="es-MX" sz="4000" dirty="0"/>
              <a:t>Y los humanos?</a:t>
            </a:r>
            <a:r>
              <a:rPr lang="en-US" sz="3900" spc="200" dirty="0"/>
              <a:t>______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ACF66C4-4DFE-4E1D-AC1A-1E7122DD98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s-MX" sz="2400" dirty="0"/>
              <a:t>EJEMPLO:</a:t>
            </a:r>
          </a:p>
          <a:p>
            <a:pPr marL="0" indent="0">
              <a:buNone/>
            </a:pPr>
            <a:endParaRPr lang="es-MX" sz="2400" dirty="0"/>
          </a:p>
          <a:p>
            <a:pPr marL="0" indent="0" algn="ctr">
              <a:buNone/>
            </a:pPr>
            <a:r>
              <a:rPr lang="es-MX" sz="2400" dirty="0"/>
              <a:t> ¿CÚALES SERIAN LAS ACCIONES QUE PODRÍAMOS REALIZAR COMO ESCUELA PARA APORTAR LA CONSERVACIÓN DE UNA ESPECIE? 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pic>
        <p:nvPicPr>
          <p:cNvPr id="24" name="Picture 18" descr="Muchos signos de interrogación sobre fondo negro">
            <a:extLst>
              <a:ext uri="{FF2B5EF4-FFF2-40B4-BE49-F238E27FC236}">
                <a16:creationId xmlns:a16="http://schemas.microsoft.com/office/drawing/2014/main" id="{D51B59C6-2063-46BD-8827-652C1C6128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30" r="2" b="2"/>
          <a:stretch/>
        </p:blipFill>
        <p:spPr>
          <a:xfrm>
            <a:off x="7552266" y="10"/>
            <a:ext cx="463973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22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AF1FF9-21A1-43E5-B4F0-24C62ABE3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Proyecto polinizadores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05093BE-24D4-4914-B834-AAB22F883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dirty="0"/>
              <a:t>Parte I: Polinización</a:t>
            </a:r>
          </a:p>
          <a:p>
            <a:endParaRPr lang="es-MX" dirty="0"/>
          </a:p>
          <a:p>
            <a:r>
              <a:rPr lang="es-MX" dirty="0"/>
              <a:t>Parte II: Analizar las acciones humanas y terminar paneles</a:t>
            </a:r>
          </a:p>
          <a:p>
            <a:endParaRPr lang="es-MX" dirty="0"/>
          </a:p>
          <a:p>
            <a:r>
              <a:rPr lang="es-MX" dirty="0"/>
              <a:t>Parte III: Ciencia ciudadana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32512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2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14">
            <a:extLst>
              <a:ext uri="{FF2B5EF4-FFF2-40B4-BE49-F238E27FC236}">
                <a16:creationId xmlns:a16="http://schemas.microsoft.com/office/drawing/2014/main" id="{CA73784B-AC76-4BAD-93AF-C72D0EDFD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A084803-B9D9-4332-9191-438C63479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05" y="640080"/>
            <a:ext cx="3378099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spc="200" dirty="0"/>
              <a:t>PROCESO DEL TRABAJO</a:t>
            </a:r>
            <a:endParaRPr lang="en-US" sz="4400" kern="1200" cap="all" spc="200" baseline="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3" name="Straight Connector 16">
            <a:extLst>
              <a:ext uri="{FF2B5EF4-FFF2-40B4-BE49-F238E27FC236}">
                <a16:creationId xmlns:a16="http://schemas.microsoft.com/office/drawing/2014/main" id="{811DCF04-0C7C-44FC-8246-FC8D736B1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0698" y="3765314"/>
            <a:ext cx="32004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9A850EC2-91AF-47B5-8FEC-F657786DC3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437577"/>
              </p:ext>
            </p:extLst>
          </p:nvPr>
        </p:nvGraphicFramePr>
        <p:xfrm>
          <a:off x="4676209" y="640080"/>
          <a:ext cx="6854486" cy="5578820"/>
        </p:xfrm>
        <a:graphic>
          <a:graphicData uri="http://schemas.openxmlformats.org/drawingml/2006/table">
            <a:tbl>
              <a:tblPr firstRow="1" firstCol="1" bandRow="1"/>
              <a:tblGrid>
                <a:gridCol w="6854486">
                  <a:extLst>
                    <a:ext uri="{9D8B030D-6E8A-4147-A177-3AD203B41FA5}">
                      <a16:colId xmlns:a16="http://schemas.microsoft.com/office/drawing/2014/main" val="1520276065"/>
                    </a:ext>
                  </a:extLst>
                </a:gridCol>
              </a:tblGrid>
              <a:tr h="253460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200" b="1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Bitácora de trabajo</a:t>
                      </a:r>
                      <a:endParaRPr lang="es-E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123" marR="27123" marT="107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7767027"/>
                  </a:ext>
                </a:extLst>
              </a:tr>
              <a:tr h="253460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200" b="1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Título:</a:t>
                      </a:r>
                      <a:endParaRPr lang="es-E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123" marR="27123" marT="107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02150596"/>
                  </a:ext>
                </a:extLst>
              </a:tr>
              <a:tr h="253460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200" b="1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Integrantes:  </a:t>
                      </a:r>
                      <a:endParaRPr lang="es-E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123" marR="27123" marT="107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957866"/>
                  </a:ext>
                </a:extLst>
              </a:tr>
              <a:tr h="569302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200" b="1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Pregunta de indagación: </a:t>
                      </a:r>
                      <a:endParaRPr lang="es-E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200" b="1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123" marR="27123" marT="107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528507"/>
                  </a:ext>
                </a:extLst>
              </a:tr>
              <a:tr h="569302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200" b="1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Lugar de análisis: </a:t>
                      </a:r>
                      <a:endParaRPr lang="es-E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200" b="1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123" marR="27123" marT="107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2408915"/>
                  </a:ext>
                </a:extLst>
              </a:tr>
              <a:tr h="569302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200" b="1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Hipótesis (posibles resultados): </a:t>
                      </a:r>
                      <a:endParaRPr lang="es-E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200" b="1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123" marR="27123" marT="107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1697324"/>
                  </a:ext>
                </a:extLst>
              </a:tr>
              <a:tr h="253460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200" b="1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Introducción (información que tengo al respecto del tema con una visión desde la polinización): </a:t>
                      </a:r>
                      <a:endParaRPr lang="es-E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123" marR="27123" marT="107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972278"/>
                  </a:ext>
                </a:extLst>
              </a:tr>
              <a:tr h="885145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200" b="1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Metodología (cómo lo hice): </a:t>
                      </a:r>
                      <a:endParaRPr lang="es-E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200" b="1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200" b="1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123" marR="27123" marT="107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0768618"/>
                  </a:ext>
                </a:extLst>
              </a:tr>
              <a:tr h="1200987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200" b="1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Resultados (después de la visita)</a:t>
                      </a:r>
                      <a:endParaRPr lang="es-E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200" b="1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¿cómo era la vegetación del lugar?</a:t>
                      </a:r>
                      <a:endParaRPr lang="es-E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200" b="0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200" b="1" i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123" marR="27123" marT="107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2769693"/>
                  </a:ext>
                </a:extLst>
              </a:tr>
              <a:tr h="770942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200" b="1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Conclusiones (qué creo ahora de los resultados que obtuve y cómo lo relaciono con la información que sabía antes): </a:t>
                      </a:r>
                      <a:endParaRPr lang="es-E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s-ES" sz="1200" b="0" i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7123" marR="27123" marT="1070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89936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962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6F9F53-9149-4DF0-8339-884A234DD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3343335" cy="1499616"/>
          </a:xfrm>
        </p:spPr>
        <p:txBody>
          <a:bodyPr/>
          <a:lstStyle/>
          <a:p>
            <a:r>
              <a:rPr lang="es-MX" dirty="0"/>
              <a:t>Paneles </a:t>
            </a:r>
            <a:endParaRPr lang="es-CL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5F3E3DB-A2A8-4105-AA63-9EEC0774A9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1644507"/>
              </p:ext>
            </p:extLst>
          </p:nvPr>
        </p:nvGraphicFramePr>
        <p:xfrm>
          <a:off x="4367463" y="533239"/>
          <a:ext cx="6691779" cy="6324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90204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32E623-5603-47BB-A618-DA48CFEC7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705951"/>
            <a:ext cx="5027048" cy="1499616"/>
          </a:xfrm>
        </p:spPr>
        <p:txBody>
          <a:bodyPr>
            <a:normAutofit/>
          </a:bodyPr>
          <a:lstStyle/>
          <a:p>
            <a:r>
              <a:rPr lang="es-MX" sz="3500" dirty="0"/>
              <a:t>ANALISIS CRÍTICO DE LAS ACCIONES HUMANAS</a:t>
            </a:r>
            <a:br>
              <a:rPr lang="es-MX" sz="3500" dirty="0">
                <a:highlight>
                  <a:srgbClr val="FFFF00"/>
                </a:highlight>
              </a:rPr>
            </a:br>
            <a:endParaRPr lang="es-CL" sz="35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B905B9-3F13-4C44-ABDB-E780DB298E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571934" cy="40233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sz="2000" dirty="0"/>
              <a:t>Decisiones en grupo:</a:t>
            </a:r>
          </a:p>
          <a:p>
            <a:pPr marL="0" indent="0">
              <a:buNone/>
            </a:pPr>
            <a:endParaRPr lang="es-MX" sz="2000" dirty="0"/>
          </a:p>
          <a:p>
            <a:pPr>
              <a:buFontTx/>
              <a:buChar char="-"/>
            </a:pPr>
            <a:r>
              <a:rPr lang="es-MX" sz="2000" dirty="0"/>
              <a:t>Elegir tema de interés común para seleccionar la noticia.</a:t>
            </a:r>
          </a:p>
          <a:p>
            <a:pPr>
              <a:buFontTx/>
              <a:buChar char="-"/>
            </a:pPr>
            <a:endParaRPr lang="es-MX" sz="2000" dirty="0"/>
          </a:p>
          <a:p>
            <a:pPr>
              <a:buFontTx/>
              <a:buChar char="-"/>
            </a:pPr>
            <a:r>
              <a:rPr lang="es-MX" sz="2000" dirty="0"/>
              <a:t> Escribir título del panel relacionando: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MX" sz="2000" dirty="0"/>
              <a:t>Polinización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MX" sz="2000" dirty="0"/>
              <a:t>El tema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MX" sz="2000" dirty="0"/>
              <a:t>Y la pregunta del proyecto. </a:t>
            </a:r>
          </a:p>
        </p:txBody>
      </p:sp>
      <p:pic>
        <p:nvPicPr>
          <p:cNvPr id="1028" name="Picture 4" descr="Un hombre parado en un campo&#10;&#10;Descripción generada automáticamente con confianza media">
            <a:extLst>
              <a:ext uri="{FF2B5EF4-FFF2-40B4-BE49-F238E27FC236}">
                <a16:creationId xmlns:a16="http://schemas.microsoft.com/office/drawing/2014/main" id="{011CC149-F820-430B-8EF8-3BE1D10A0F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3" r="15609" b="-4"/>
          <a:stretch/>
        </p:blipFill>
        <p:spPr bwMode="auto">
          <a:xfrm>
            <a:off x="5426243" y="481265"/>
            <a:ext cx="3195846" cy="285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rganismos genéticamente modificados: el futuro de la industria alimentaria">
            <a:extLst>
              <a:ext uri="{FF2B5EF4-FFF2-40B4-BE49-F238E27FC236}">
                <a16:creationId xmlns:a16="http://schemas.microsoft.com/office/drawing/2014/main" id="{7A8C9272-80EE-4751-83C7-D8A6B0C124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" r="11503" b="-3"/>
          <a:stretch/>
        </p:blipFill>
        <p:spPr bwMode="auto">
          <a:xfrm>
            <a:off x="8776090" y="476166"/>
            <a:ext cx="2931277" cy="186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 UE es responsable del 16% de la deforestación tropical">
            <a:extLst>
              <a:ext uri="{FF2B5EF4-FFF2-40B4-BE49-F238E27FC236}">
                <a16:creationId xmlns:a16="http://schemas.microsoft.com/office/drawing/2014/main" id="{3480D8FB-661D-4361-9247-EDADBB929B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2" r="15453" b="3"/>
          <a:stretch/>
        </p:blipFill>
        <p:spPr bwMode="auto">
          <a:xfrm>
            <a:off x="5426243" y="3497931"/>
            <a:ext cx="3195846" cy="290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Una flor amarilla&#10;&#10;Descripción generada automáticamente">
            <a:extLst>
              <a:ext uri="{FF2B5EF4-FFF2-40B4-BE49-F238E27FC236}">
                <a16:creationId xmlns:a16="http://schemas.microsoft.com/office/drawing/2014/main" id="{BCAA21F9-0A26-49D5-96CF-12EEBDFB42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4612" r="15181" b="2"/>
          <a:stretch/>
        </p:blipFill>
        <p:spPr bwMode="auto">
          <a:xfrm>
            <a:off x="8776091" y="2503727"/>
            <a:ext cx="2931277" cy="3897073"/>
          </a:xfrm>
          <a:prstGeom prst="rect">
            <a:avLst/>
          </a:prstGeom>
          <a:solidFill>
            <a:srgbClr val="FFFFFF">
              <a:shade val="85000"/>
            </a:srgbClr>
          </a:solidFill>
        </p:spPr>
      </p:pic>
    </p:spTree>
    <p:extLst>
      <p:ext uri="{BB962C8B-B14F-4D97-AF65-F5344CB8AC3E}">
        <p14:creationId xmlns:p14="http://schemas.microsoft.com/office/powerpoint/2010/main" val="38020823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9D6DD36-50FE-47C1-8D00-3D3C4187E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0F9ADC11-F6B8-4B69-8AC7-50377071A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64F47E8-C2CA-43A6-9404-03BADA34D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F01D43C-86DB-4B5D-A163-81BC94201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945" y="620720"/>
            <a:ext cx="4193173" cy="5571069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80000" sy="8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6A995F0-906C-4573-A739-16EED217D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09343" y="620720"/>
            <a:ext cx="6442480" cy="55931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ítulo 21">
            <a:extLst>
              <a:ext uri="{FF2B5EF4-FFF2-40B4-BE49-F238E27FC236}">
                <a16:creationId xmlns:a16="http://schemas.microsoft.com/office/drawing/2014/main" id="{6DF5C2DD-B42A-4B67-8F5B-E3B347F6F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0120" y="1105351"/>
            <a:ext cx="5477071" cy="30239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Objetivo de la clase:</a:t>
            </a:r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808B2C7B-3E75-4BE9-A89F-033984C31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0120" y="4297556"/>
            <a:ext cx="5477071" cy="14316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 algn="just"/>
            <a:r>
              <a:rPr lang="es-MX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ELABORAR UN PANEL INFORMATIVO SOBRE LOS EFECTOS DE LAS ACCIONES HUMANAS EN EL EQUILIBRIO DE LOS ECOSISTEMAS ENFOCADA EN LA POLINIZACIÓN</a:t>
            </a:r>
            <a:endParaRPr lang="es-CL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3F5F06D-7250-43A5-9B61-0B7F1FD7E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09960" y="4214336"/>
            <a:ext cx="51206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185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7B339D-863A-45AE-84DC-E39404B4B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49275"/>
            <a:ext cx="9720072" cy="1499616"/>
          </a:xfrm>
        </p:spPr>
        <p:txBody>
          <a:bodyPr>
            <a:normAutofit/>
          </a:bodyPr>
          <a:lstStyle/>
          <a:p>
            <a:r>
              <a:rPr lang="es-MX" dirty="0"/>
              <a:t>¡Hora de jugar!</a:t>
            </a:r>
            <a:endParaRPr lang="es-CL" dirty="0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BFDA168F-4AA0-4BEA-84C9-200BAD872B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739680"/>
              </p:ext>
            </p:extLst>
          </p:nvPr>
        </p:nvGraphicFramePr>
        <p:xfrm>
          <a:off x="1023938" y="228600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1513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7DD035E9-9492-4A96-8BC3-7FB24D7F94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599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ABEEED5-863C-4F68-AD3D-89C3BEA12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59317"/>
            <a:ext cx="4389120" cy="1749552"/>
          </a:xfrm>
        </p:spPr>
        <p:txBody>
          <a:bodyPr>
            <a:normAutofit/>
          </a:bodyPr>
          <a:lstStyle/>
          <a:p>
            <a:r>
              <a:rPr lang="es-MX" sz="4400"/>
              <a:t>MANOS A LA OBRA!</a:t>
            </a:r>
            <a:endParaRPr lang="es-CL" sz="4400"/>
          </a:p>
        </p:txBody>
      </p:sp>
      <p:cxnSp>
        <p:nvCxnSpPr>
          <p:cNvPr id="14" name="Straight Connector 10">
            <a:extLst>
              <a:ext uri="{FF2B5EF4-FFF2-40B4-BE49-F238E27FC236}">
                <a16:creationId xmlns:a16="http://schemas.microsoft.com/office/drawing/2014/main" id="{EEFBDC43-ADB2-4EDE-8696-528BCABD17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75EB8F-1DE0-4428-AE66-A994734AE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4389120" cy="3931920"/>
          </a:xfrm>
        </p:spPr>
        <p:txBody>
          <a:bodyPr>
            <a:normAutofit/>
          </a:bodyPr>
          <a:lstStyle/>
          <a:p>
            <a:pPr algn="ctr"/>
            <a:r>
              <a:rPr lang="es-MX" sz="1800" dirty="0">
                <a:latin typeface="Arial" panose="020B0604020202020204" pitchFamily="34" charset="0"/>
                <a:cs typeface="Arial" panose="020B0604020202020204" pitchFamily="34" charset="0"/>
              </a:rPr>
              <a:t>Tiempo para trabajar en el panel y en la bitácora de trabajo</a:t>
            </a:r>
            <a:endParaRPr lang="es-CL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http://www.ongplanbee.com/images/diapo1_penta.png">
            <a:extLst>
              <a:ext uri="{FF2B5EF4-FFF2-40B4-BE49-F238E27FC236}">
                <a16:creationId xmlns:a16="http://schemas.microsoft.com/office/drawing/2014/main" id="{E38FF21F-30F7-4261-BCE8-167B56DA7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-2569" t="1" r="-2531" b="2"/>
          <a:stretch/>
        </p:blipFill>
        <p:spPr bwMode="auto">
          <a:xfrm>
            <a:off x="6563032" y="960120"/>
            <a:ext cx="5235678" cy="49408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7489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6F9F53-9149-4DF0-8339-884A234DD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3343335" cy="1499616"/>
          </a:xfrm>
        </p:spPr>
        <p:txBody>
          <a:bodyPr/>
          <a:lstStyle/>
          <a:p>
            <a:r>
              <a:rPr lang="es-MX" dirty="0"/>
              <a:t>Recordando el Panel </a:t>
            </a:r>
            <a:endParaRPr lang="es-CL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35F3E3DB-A2A8-4105-AA63-9EEC0774A9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522172"/>
              </p:ext>
            </p:extLst>
          </p:nvPr>
        </p:nvGraphicFramePr>
        <p:xfrm>
          <a:off x="4367463" y="533239"/>
          <a:ext cx="6691779" cy="6324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Gráfico 10" descr="Marca de insignia1 contorno">
            <a:extLst>
              <a:ext uri="{FF2B5EF4-FFF2-40B4-BE49-F238E27FC236}">
                <a16:creationId xmlns:a16="http://schemas.microsoft.com/office/drawing/2014/main" id="{8A7AA65D-E72A-4ED2-BA95-2B7AFF650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29622" y="1885122"/>
            <a:ext cx="914400" cy="914400"/>
          </a:xfrm>
          <a:prstGeom prst="rect">
            <a:avLst/>
          </a:prstGeom>
        </p:spPr>
      </p:pic>
      <p:pic>
        <p:nvPicPr>
          <p:cNvPr id="12" name="Gráfico 11" descr="Marca de insignia1 contorno">
            <a:extLst>
              <a:ext uri="{FF2B5EF4-FFF2-40B4-BE49-F238E27FC236}">
                <a16:creationId xmlns:a16="http://schemas.microsoft.com/office/drawing/2014/main" id="{CE73FEC9-D304-44F2-BA27-E61BCB165B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95366" y="751981"/>
            <a:ext cx="914400" cy="914400"/>
          </a:xfrm>
          <a:prstGeom prst="rect">
            <a:avLst/>
          </a:prstGeom>
        </p:spPr>
      </p:pic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0EA12A2B-17AC-4E53-9F2A-A418F8C9D061}"/>
              </a:ext>
            </a:extLst>
          </p:cNvPr>
          <p:cNvSpPr/>
          <p:nvPr/>
        </p:nvSpPr>
        <p:spPr>
          <a:xfrm>
            <a:off x="3260035" y="3695619"/>
            <a:ext cx="1107428" cy="372798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EE1709A-3359-42A1-AFC6-AD9B86584101}"/>
              </a:ext>
            </a:extLst>
          </p:cNvPr>
          <p:cNvSpPr txBox="1"/>
          <p:nvPr/>
        </p:nvSpPr>
        <p:spPr>
          <a:xfrm>
            <a:off x="1132758" y="3693881"/>
            <a:ext cx="2796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¿DONDE VAMOS?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47542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CD2B798-7994-4548-A2BE-4AEF9C1A5F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E6162320-3B67-42BB-AF9D-939326E648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722E143-84C1-4F95-937C-78B92D281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Burbujas de conversación vacías">
            <a:extLst>
              <a:ext uri="{FF2B5EF4-FFF2-40B4-BE49-F238E27FC236}">
                <a16:creationId xmlns:a16="http://schemas.microsoft.com/office/drawing/2014/main" id="{1961BF72-F599-481A-8513-CC2558EB30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16" b="10215"/>
          <a:stretch/>
        </p:blipFill>
        <p:spPr>
          <a:xfrm>
            <a:off x="20" y="-185005"/>
            <a:ext cx="1219198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91EC8EA-3106-4205-B31C-E6FF4290D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439" y="1475234"/>
            <a:ext cx="3214307" cy="290169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HORA DE COMPARTIR NUESTRAS VISIONES</a:t>
            </a: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ECBF4457-DDE8-45DD-B4CB-60F8B88F48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39" y="4608580"/>
            <a:ext cx="3205640" cy="7741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endParaRPr lang="en-US" sz="1600" dirty="0">
              <a:solidFill>
                <a:srgbClr val="FFFFFF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65829" y="4508519"/>
            <a:ext cx="2926080" cy="0"/>
          </a:xfrm>
          <a:prstGeom prst="line">
            <a:avLst/>
          </a:prstGeom>
          <a:ln w="19050">
            <a:solidFill>
              <a:srgbClr val="F966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404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7">
            <a:extLst>
              <a:ext uri="{FF2B5EF4-FFF2-40B4-BE49-F238E27FC236}">
                <a16:creationId xmlns:a16="http://schemas.microsoft.com/office/drawing/2014/main" id="{C9D6DD36-50FE-47C1-8D00-3D3C4187E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9">
            <a:extLst>
              <a:ext uri="{FF2B5EF4-FFF2-40B4-BE49-F238E27FC236}">
                <a16:creationId xmlns:a16="http://schemas.microsoft.com/office/drawing/2014/main" id="{0F9ADC11-F6B8-4B69-8AC7-50377071A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31">
            <a:extLst>
              <a:ext uri="{FF2B5EF4-FFF2-40B4-BE49-F238E27FC236}">
                <a16:creationId xmlns:a16="http://schemas.microsoft.com/office/drawing/2014/main" id="{B64F47E8-C2CA-43A6-9404-03BADA34D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33">
            <a:extLst>
              <a:ext uri="{FF2B5EF4-FFF2-40B4-BE49-F238E27FC236}">
                <a16:creationId xmlns:a16="http://schemas.microsoft.com/office/drawing/2014/main" id="{FF01D43C-86DB-4B5D-A163-81BC94201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945" y="620720"/>
            <a:ext cx="4193173" cy="5571069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80000" sy="8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5">
            <a:extLst>
              <a:ext uri="{FF2B5EF4-FFF2-40B4-BE49-F238E27FC236}">
                <a16:creationId xmlns:a16="http://schemas.microsoft.com/office/drawing/2014/main" id="{36A995F0-906C-4573-A739-16EED217D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09343" y="620720"/>
            <a:ext cx="6442480" cy="55931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ítulo 21">
            <a:extLst>
              <a:ext uri="{FF2B5EF4-FFF2-40B4-BE49-F238E27FC236}">
                <a16:creationId xmlns:a16="http://schemas.microsoft.com/office/drawing/2014/main" id="{6DF5C2DD-B42A-4B67-8F5B-E3B347F6F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0120" y="1105351"/>
            <a:ext cx="5477071" cy="30239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 dirty="0">
                <a:solidFill>
                  <a:schemeClr val="bg1"/>
                </a:solidFill>
              </a:rPr>
              <a:t>Objetivo de la clase:</a:t>
            </a:r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808B2C7B-3E75-4BE9-A89F-033984C31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0120" y="4297556"/>
            <a:ext cx="5477071" cy="14316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es-CL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EVALUAR MEDIANTE UNA EXPERIENCIA PRACTICA DE MONITOREO DE POLINIZADORES LOS CONOCIMIENTOS APRENDIDOS EN LAS SESIONES ANTERIORES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sz="1100" dirty="0">
              <a:solidFill>
                <a:schemeClr val="bg1"/>
              </a:solidFill>
            </a:endParaRPr>
          </a:p>
        </p:txBody>
      </p:sp>
      <p:cxnSp>
        <p:nvCxnSpPr>
          <p:cNvPr id="33" name="Straight Connector 37">
            <a:extLst>
              <a:ext uri="{FF2B5EF4-FFF2-40B4-BE49-F238E27FC236}">
                <a16:creationId xmlns:a16="http://schemas.microsoft.com/office/drawing/2014/main" id="{C3F5F06D-7250-43A5-9B61-0B7F1FD7E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09960" y="4214336"/>
            <a:ext cx="51206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8726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1A9B9E1-AE3D-4F69-9670-71C92ED1B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4551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61BB7C1-D067-4D63-B347-BFFFBE70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993038" cy="1499616"/>
          </a:xfrm>
        </p:spPr>
        <p:txBody>
          <a:bodyPr>
            <a:normAutofit/>
          </a:bodyPr>
          <a:lstStyle/>
          <a:p>
            <a:r>
              <a:rPr lang="es-MX" dirty="0">
                <a:solidFill>
                  <a:srgbClr val="FFFFFF"/>
                </a:solidFill>
              </a:rPr>
              <a:t>SALIDA A TERRENO</a:t>
            </a:r>
            <a:endParaRPr lang="es-CL" dirty="0">
              <a:solidFill>
                <a:srgbClr val="FFFFFF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34ED8A-BEE3-4F34-B45B-731E1E292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230C63-A827-44A0-BB78-350BAF561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9" y="2286000"/>
            <a:ext cx="3791711" cy="3931920"/>
          </a:xfrm>
        </p:spPr>
        <p:txBody>
          <a:bodyPr>
            <a:normAutofit/>
          </a:bodyPr>
          <a:lstStyle/>
          <a:p>
            <a:r>
              <a:rPr lang="es-MX" dirty="0">
                <a:solidFill>
                  <a:srgbClr val="FFFFFF"/>
                </a:solidFill>
              </a:rPr>
              <a:t>Instrucciones: organizarse con sus respectivos grupos</a:t>
            </a:r>
            <a:r>
              <a:rPr lang="es-CL" dirty="0">
                <a:solidFill>
                  <a:srgbClr val="FFFFFF"/>
                </a:solidFill>
              </a:rPr>
              <a:t> y app</a:t>
            </a:r>
          </a:p>
          <a:p>
            <a:endParaRPr lang="es-CL" dirty="0">
              <a:solidFill>
                <a:srgbClr val="FFFFFF"/>
              </a:solidFill>
            </a:endParaRPr>
          </a:p>
          <a:p>
            <a:r>
              <a:rPr lang="es-CL" dirty="0">
                <a:solidFill>
                  <a:srgbClr val="FFFFFF"/>
                </a:solidFill>
              </a:rPr>
              <a:t>MANOS A LA OBRA!</a:t>
            </a:r>
          </a:p>
          <a:p>
            <a:endParaRPr lang="es-CL" dirty="0">
              <a:solidFill>
                <a:srgbClr val="FFFFFF"/>
              </a:solidFill>
            </a:endParaRPr>
          </a:p>
        </p:txBody>
      </p:sp>
      <p:pic>
        <p:nvPicPr>
          <p:cNvPr id="4" name="Picture 3" descr="C:\Users\Dany\Downloads\la foto 1 (2).JPG">
            <a:extLst>
              <a:ext uri="{FF2B5EF4-FFF2-40B4-BE49-F238E27FC236}">
                <a16:creationId xmlns:a16="http://schemas.microsoft.com/office/drawing/2014/main" id="{EC9C33E0-B729-492B-8848-8517E03E9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7561" r="-2" b="5761"/>
          <a:stretch/>
        </p:blipFill>
        <p:spPr bwMode="auto">
          <a:xfrm>
            <a:off x="6096000" y="640080"/>
            <a:ext cx="5455921" cy="55778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68690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805D52-87CC-4A98-A9D9-B1C63C973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es-MX"/>
              <a:t>TICKET DE SALIDA: QUE ES LA POLINIZACIÓN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4F378A-D1B7-4B5E-9E55-1FD4FBF47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dirty="0"/>
              <a:t>¿Qué desafíos crees que nos quedan por delante como individuos y como sociedad ?</a:t>
            </a:r>
          </a:p>
          <a:p>
            <a:r>
              <a:rPr lang="es-MX" dirty="0"/>
              <a:t>¿Crees que este proyecto y experiencia en terreno cambia tu visión y/o forma de pensar sobre el medio ambiente?</a:t>
            </a:r>
          </a:p>
          <a:p>
            <a:r>
              <a:rPr lang="es-MX" dirty="0"/>
              <a:t>¿Crees que cambiará algo en tu conducta en tu diario vivir desde ahora?</a:t>
            </a:r>
          </a:p>
          <a:p>
            <a:endParaRPr lang="es-CL" dirty="0"/>
          </a:p>
        </p:txBody>
      </p:sp>
      <p:pic>
        <p:nvPicPr>
          <p:cNvPr id="2050" name="Picture 2" descr="El ticket de salida: un instrumento para saber qué y cuánto aprendieron tus  estudiantes - Elige Educar">
            <a:extLst>
              <a:ext uri="{FF2B5EF4-FFF2-40B4-BE49-F238E27FC236}">
                <a16:creationId xmlns:a16="http://schemas.microsoft.com/office/drawing/2014/main" id="{3BB25476-5081-444A-BE05-97E1149B53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0" r="22157"/>
          <a:stretch/>
        </p:blipFill>
        <p:spPr bwMode="auto">
          <a:xfrm>
            <a:off x="7552266" y="10"/>
            <a:ext cx="463973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5010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82B4F9-B10F-4A20-9B0F-1B6D9FD88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bibliografía</a:t>
            </a:r>
            <a:endParaRPr lang="es-CL" dirty="0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926D1D4-5C73-46AD-98B8-545DD4FDB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1869226"/>
            <a:ext cx="9720073" cy="440355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MX" sz="1900" dirty="0">
                <a:latin typeface="Arial" panose="020B0604020202020204" pitchFamily="34" charset="0"/>
                <a:cs typeface="Arial" panose="020B0604020202020204" pitchFamily="34" charset="0"/>
              </a:rPr>
              <a:t>Cofré, H., Camacho, J., Galaz, A., Jiménez, J., Santibáñez, D., &amp; Vergara, C. (2010). La educación científica en Chile: debilidades de la enseñanza y futuros desafíos de la educación de profesores de ciencia. Estudios pedagógicos (Valdivia), 36(2), 279-293.</a:t>
            </a:r>
          </a:p>
          <a:p>
            <a:pPr marL="0" indent="0">
              <a:buNone/>
            </a:pPr>
            <a:r>
              <a:rPr lang="es-MX" sz="1900" dirty="0">
                <a:latin typeface="Arial" panose="020B0604020202020204" pitchFamily="34" charset="0"/>
                <a:cs typeface="Arial" panose="020B0604020202020204" pitchFamily="34" charset="0"/>
              </a:rPr>
              <a:t>Curtis H., Barnes S., </a:t>
            </a:r>
            <a:r>
              <a:rPr lang="es-MX" sz="1900" dirty="0" err="1">
                <a:latin typeface="Arial" panose="020B0604020202020204" pitchFamily="34" charset="0"/>
                <a:cs typeface="Arial" panose="020B0604020202020204" pitchFamily="34" charset="0"/>
              </a:rPr>
              <a:t>Schnek</a:t>
            </a:r>
            <a:r>
              <a:rPr lang="es-MX" sz="1900" dirty="0">
                <a:latin typeface="Arial" panose="020B0604020202020204" pitchFamily="34" charset="0"/>
                <a:cs typeface="Arial" panose="020B0604020202020204" pitchFamily="34" charset="0"/>
              </a:rPr>
              <a:t> A. y </a:t>
            </a:r>
            <a:r>
              <a:rPr lang="es-MX" sz="1900" dirty="0" err="1">
                <a:latin typeface="Arial" panose="020B0604020202020204" pitchFamily="34" charset="0"/>
                <a:cs typeface="Arial" panose="020B0604020202020204" pitchFamily="34" charset="0"/>
              </a:rPr>
              <a:t>Massarini</a:t>
            </a:r>
            <a:r>
              <a:rPr lang="es-MX" sz="1900" dirty="0">
                <a:latin typeface="Arial" panose="020B0604020202020204" pitchFamily="34" charset="0"/>
                <a:cs typeface="Arial" panose="020B0604020202020204" pitchFamily="34" charset="0"/>
              </a:rPr>
              <a:t> A. (2008). Biología. 7ª Edición. Editorial Médica Panamericana. </a:t>
            </a:r>
          </a:p>
          <a:p>
            <a:pPr marL="0" indent="0">
              <a:buNone/>
            </a:pPr>
            <a:r>
              <a:rPr lang="es-MX" sz="1900" dirty="0">
                <a:latin typeface="Arial" panose="020B0604020202020204" pitchFamily="34" charset="0"/>
                <a:cs typeface="Arial" panose="020B0604020202020204" pitchFamily="34" charset="0"/>
              </a:rPr>
              <a:t>Chamizo (2010). Modelos y modelaje de la enseñanza de las ciencias naturales. Los modelos en la enseñanza de las ciencias. (1a. ed., </a:t>
            </a:r>
            <a:r>
              <a:rPr lang="es-MX" sz="1900" dirty="0" err="1">
                <a:latin typeface="Arial" panose="020B0604020202020204" pitchFamily="34" charset="0"/>
                <a:cs typeface="Arial" panose="020B0604020202020204" pitchFamily="34" charset="0"/>
              </a:rPr>
              <a:t>pp</a:t>
            </a:r>
            <a:r>
              <a:rPr lang="es-MX" sz="1900" dirty="0">
                <a:latin typeface="Arial" panose="020B0604020202020204" pitchFamily="34" charset="0"/>
                <a:cs typeface="Arial" panose="020B0604020202020204" pitchFamily="34" charset="0"/>
              </a:rPr>
              <a:t> 14). México. http://www.joseantoniochamizo.com/pdf/educacion/libros/011_Modelos_modelaje_ensenanza_ciencias_naturales.pdf </a:t>
            </a:r>
          </a:p>
          <a:p>
            <a:pPr marL="0" indent="0">
              <a:buNone/>
            </a:pPr>
            <a:r>
              <a:rPr lang="es-MX" sz="1900" dirty="0">
                <a:latin typeface="Arial" panose="020B0604020202020204" pitchFamily="34" charset="0"/>
                <a:cs typeface="Arial" panose="020B0604020202020204" pitchFamily="34" charset="0"/>
              </a:rPr>
              <a:t>Jaramillo, A. 2003. Aves de Chile. Ed. Lynx, 240p.</a:t>
            </a:r>
          </a:p>
          <a:p>
            <a:pPr marL="0" indent="0">
              <a:buNone/>
            </a:pPr>
            <a:r>
              <a:rPr lang="es-MX" sz="1900" dirty="0">
                <a:latin typeface="Arial" panose="020B0604020202020204" pitchFamily="34" charset="0"/>
                <a:cs typeface="Arial" panose="020B0604020202020204" pitchFamily="34" charset="0"/>
              </a:rPr>
              <a:t>Gil-Pérez, D., Vilches, A. (2006). Educación ciudadana y alfabetización científica: mitos y realidades. Revista Iberoamericana de Educación Vol. 42 Núm. 1. </a:t>
            </a:r>
            <a:r>
              <a:rPr lang="es-MX" sz="1900" dirty="0" err="1">
                <a:latin typeface="Arial" panose="020B0604020202020204" pitchFamily="34" charset="0"/>
                <a:cs typeface="Arial" panose="020B0604020202020204" pitchFamily="34" charset="0"/>
              </a:rPr>
              <a:t>pp</a:t>
            </a:r>
            <a:r>
              <a:rPr lang="es-MX" sz="1900" dirty="0">
                <a:latin typeface="Arial" panose="020B0604020202020204" pitchFamily="34" charset="0"/>
                <a:cs typeface="Arial" panose="020B0604020202020204" pitchFamily="34" charset="0"/>
              </a:rPr>
              <a:t> 31-53.</a:t>
            </a:r>
          </a:p>
          <a:p>
            <a:pPr marL="0" indent="0">
              <a:buNone/>
            </a:pPr>
            <a:r>
              <a:rPr lang="es-MX" sz="1900" dirty="0">
                <a:latin typeface="Arial" panose="020B0604020202020204" pitchFamily="34" charset="0"/>
                <a:cs typeface="Arial" panose="020B0604020202020204" pitchFamily="34" charset="0"/>
              </a:rPr>
              <a:t>González, C., Martínez, M. T. y Martínez, C. (2009) La Educación Científica como apoyo a la movilidad social: desafíos en torno al rol del profesor secundario en la implementación de la indagación científica como enfoque pedagógico. Estudios Pedagógicos 25: 63-78.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83997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943DCC-D9FC-4DB2-B5A2-AB8FF05E8F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Camino hacia el saber</a:t>
            </a:r>
            <a:endParaRPr lang="es-CL" dirty="0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A4F2FC9D-D815-4721-AE2E-9866037D1D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9501036"/>
              </p:ext>
            </p:extLst>
          </p:nvPr>
        </p:nvGraphicFramePr>
        <p:xfrm>
          <a:off x="1023938" y="1955800"/>
          <a:ext cx="9720262" cy="490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0215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B7C7BA-F0C8-41FD-A865-637412412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polinizadores de nuestra zona norte</a:t>
            </a:r>
            <a:endParaRPr lang="es-CL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98D7267-96DB-43F3-8596-2DB813833B88}"/>
              </a:ext>
            </a:extLst>
          </p:cNvPr>
          <p:cNvSpPr txBox="1"/>
          <p:nvPr/>
        </p:nvSpPr>
        <p:spPr>
          <a:xfrm>
            <a:off x="323100" y="1823222"/>
            <a:ext cx="270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Abejas</a:t>
            </a:r>
          </a:p>
        </p:txBody>
      </p:sp>
      <p:pic>
        <p:nvPicPr>
          <p:cNvPr id="11" name="Imagen 10" descr="Caupolicana hirsuta&#10;&#10;Descripción generada automáticamente">
            <a:extLst>
              <a:ext uri="{FF2B5EF4-FFF2-40B4-BE49-F238E27FC236}">
                <a16:creationId xmlns:a16="http://schemas.microsoft.com/office/drawing/2014/main" id="{17FE9696-DFD4-4110-B159-DD6353C5C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2" y="2701051"/>
            <a:ext cx="3679432" cy="275589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63A73BA-2BA4-4FE5-917E-0149932B187B}"/>
              </a:ext>
            </a:extLst>
          </p:cNvPr>
          <p:cNvSpPr txBox="1"/>
          <p:nvPr/>
        </p:nvSpPr>
        <p:spPr>
          <a:xfrm>
            <a:off x="314972" y="5469635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Caupolicana</a:t>
            </a:r>
            <a:r>
              <a:rPr lang="es-CL" i="1" dirty="0"/>
              <a:t> </a:t>
            </a:r>
            <a:r>
              <a:rPr lang="es-CL" i="1" dirty="0" err="1"/>
              <a:t>hirtusa</a:t>
            </a:r>
            <a:endParaRPr lang="es-CL" i="1" dirty="0"/>
          </a:p>
        </p:txBody>
      </p:sp>
      <p:pic>
        <p:nvPicPr>
          <p:cNvPr id="14" name="Imagen 13" descr="Planta con flores amarillas&#10;&#10;Descripción generada automáticamente">
            <a:extLst>
              <a:ext uri="{FF2B5EF4-FFF2-40B4-BE49-F238E27FC236}">
                <a16:creationId xmlns:a16="http://schemas.microsoft.com/office/drawing/2014/main" id="{DA47A60C-FAEA-45E4-A413-0988D8C3E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82" y="2689089"/>
            <a:ext cx="3841016" cy="270101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1ECA05E2-5F16-4E48-B48F-ABFD74D7CBA2}"/>
              </a:ext>
            </a:extLst>
          </p:cNvPr>
          <p:cNvSpPr txBox="1"/>
          <p:nvPr/>
        </p:nvSpPr>
        <p:spPr>
          <a:xfrm>
            <a:off x="4356582" y="5469635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/>
              <a:t>Centris </a:t>
            </a:r>
            <a:r>
              <a:rPr lang="es-CL" i="1" dirty="0" err="1"/>
              <a:t>tamarugalis</a:t>
            </a:r>
            <a:endParaRPr lang="es-CL" i="1" dirty="0"/>
          </a:p>
        </p:txBody>
      </p:sp>
      <p:pic>
        <p:nvPicPr>
          <p:cNvPr id="17" name="Imagen 16" descr="Un insecto con alas&#10;&#10;Descripción generada automáticamente">
            <a:extLst>
              <a:ext uri="{FF2B5EF4-FFF2-40B4-BE49-F238E27FC236}">
                <a16:creationId xmlns:a16="http://schemas.microsoft.com/office/drawing/2014/main" id="{090249F5-74F8-4877-8D91-BA913CF97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292" y="2978895"/>
            <a:ext cx="3602736" cy="2121408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75D758BB-D4E3-4887-9397-5299153BD299}"/>
              </a:ext>
            </a:extLst>
          </p:cNvPr>
          <p:cNvSpPr txBox="1"/>
          <p:nvPr/>
        </p:nvSpPr>
        <p:spPr>
          <a:xfrm>
            <a:off x="8534400" y="5469635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Xylocopa</a:t>
            </a:r>
            <a:r>
              <a:rPr lang="es-CL" i="1" dirty="0"/>
              <a:t> </a:t>
            </a:r>
            <a:r>
              <a:rPr lang="es-CL" i="1" dirty="0" err="1"/>
              <a:t>splendidula</a:t>
            </a:r>
            <a:endParaRPr lang="es-CL" i="1" dirty="0"/>
          </a:p>
        </p:txBody>
      </p:sp>
    </p:spTree>
    <p:extLst>
      <p:ext uri="{BB962C8B-B14F-4D97-AF65-F5344CB8AC3E}">
        <p14:creationId xmlns:p14="http://schemas.microsoft.com/office/powerpoint/2010/main" val="563742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B7C7BA-F0C8-41FD-A865-637412412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polinizadores de nuestra zona norte</a:t>
            </a:r>
            <a:endParaRPr lang="es-CL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98D7267-96DB-43F3-8596-2DB813833B88}"/>
              </a:ext>
            </a:extLst>
          </p:cNvPr>
          <p:cNvSpPr txBox="1"/>
          <p:nvPr/>
        </p:nvSpPr>
        <p:spPr>
          <a:xfrm>
            <a:off x="88611" y="1746278"/>
            <a:ext cx="270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Abeja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5D758BB-D4E3-4887-9397-5299153BD299}"/>
              </a:ext>
            </a:extLst>
          </p:cNvPr>
          <p:cNvSpPr txBox="1"/>
          <p:nvPr/>
        </p:nvSpPr>
        <p:spPr>
          <a:xfrm>
            <a:off x="1190816" y="6384924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Notanthidium</a:t>
            </a:r>
            <a:r>
              <a:rPr lang="es-CL" i="1" dirty="0"/>
              <a:t> </a:t>
            </a:r>
            <a:r>
              <a:rPr lang="es-CL" i="1" dirty="0" err="1"/>
              <a:t>steloides</a:t>
            </a:r>
            <a:endParaRPr lang="es-CL" i="1" dirty="0"/>
          </a:p>
        </p:txBody>
      </p:sp>
      <p:pic>
        <p:nvPicPr>
          <p:cNvPr id="5" name="Imagen 4" descr="Una flor amarilla&#10;&#10;Descripción generada automáticamente con confianza media">
            <a:extLst>
              <a:ext uri="{FF2B5EF4-FFF2-40B4-BE49-F238E27FC236}">
                <a16:creationId xmlns:a16="http://schemas.microsoft.com/office/drawing/2014/main" id="{08D11A82-0D87-4239-BD6A-C71ADAEA5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816" y="1872192"/>
            <a:ext cx="2538412" cy="4512732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B8CCDA3-DF52-432B-82CC-90AD09D641F1}"/>
              </a:ext>
            </a:extLst>
          </p:cNvPr>
          <p:cNvSpPr txBox="1"/>
          <p:nvPr/>
        </p:nvSpPr>
        <p:spPr>
          <a:xfrm>
            <a:off x="4063855" y="1823222"/>
            <a:ext cx="270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Moscas</a:t>
            </a:r>
          </a:p>
        </p:txBody>
      </p:sp>
      <p:pic>
        <p:nvPicPr>
          <p:cNvPr id="7" name="Imagen 6" descr="Una flor amarilla&#10;&#10;Descripción generada automáticamente">
            <a:extLst>
              <a:ext uri="{FF2B5EF4-FFF2-40B4-BE49-F238E27FC236}">
                <a16:creationId xmlns:a16="http://schemas.microsoft.com/office/drawing/2014/main" id="{3E755AA6-F0AA-40B1-929A-52007966B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806" y="2478829"/>
            <a:ext cx="3892187" cy="2918671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1042ED74-68A3-45BC-97E6-D85F1CC33269}"/>
              </a:ext>
            </a:extLst>
          </p:cNvPr>
          <p:cNvSpPr txBox="1"/>
          <p:nvPr/>
        </p:nvSpPr>
        <p:spPr>
          <a:xfrm>
            <a:off x="4229100" y="5468617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Toxomerus</a:t>
            </a:r>
            <a:r>
              <a:rPr lang="es-CL" i="1" dirty="0"/>
              <a:t> </a:t>
            </a:r>
            <a:r>
              <a:rPr lang="es-CL" i="1" dirty="0" err="1"/>
              <a:t>vertebratus</a:t>
            </a:r>
            <a:endParaRPr lang="es-CL" i="1" dirty="0"/>
          </a:p>
        </p:txBody>
      </p:sp>
      <p:pic>
        <p:nvPicPr>
          <p:cNvPr id="9" name="Imagen 8" descr="Una flor amarilla&#10;&#10;Descripción generada automáticamente">
            <a:extLst>
              <a:ext uri="{FF2B5EF4-FFF2-40B4-BE49-F238E27FC236}">
                <a16:creationId xmlns:a16="http://schemas.microsoft.com/office/drawing/2014/main" id="{5B2B8DA6-0913-4340-8250-C30755B62D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386" y="2508942"/>
            <a:ext cx="3850858" cy="2888558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8974ABDA-E221-45D4-8968-CA7B073B25F3}"/>
              </a:ext>
            </a:extLst>
          </p:cNvPr>
          <p:cNvSpPr txBox="1"/>
          <p:nvPr/>
        </p:nvSpPr>
        <p:spPr>
          <a:xfrm>
            <a:off x="8175386" y="5414711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Toxomerus</a:t>
            </a:r>
            <a:r>
              <a:rPr lang="es-CL" i="1" dirty="0"/>
              <a:t> </a:t>
            </a:r>
            <a:r>
              <a:rPr lang="es-CL" i="1" dirty="0" err="1"/>
              <a:t>calceoatus</a:t>
            </a:r>
            <a:endParaRPr lang="es-CL" i="1" dirty="0"/>
          </a:p>
        </p:txBody>
      </p:sp>
    </p:spTree>
    <p:extLst>
      <p:ext uri="{BB962C8B-B14F-4D97-AF65-F5344CB8AC3E}">
        <p14:creationId xmlns:p14="http://schemas.microsoft.com/office/powerpoint/2010/main" val="2463251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B7C7BA-F0C8-41FD-A865-637412412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polinizadores de nuestra zona norte</a:t>
            </a:r>
            <a:endParaRPr lang="es-CL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98D7267-96DB-43F3-8596-2DB813833B88}"/>
              </a:ext>
            </a:extLst>
          </p:cNvPr>
          <p:cNvSpPr txBox="1"/>
          <p:nvPr/>
        </p:nvSpPr>
        <p:spPr>
          <a:xfrm>
            <a:off x="314516" y="1823222"/>
            <a:ext cx="270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Picaflor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5D758BB-D4E3-4887-9397-5299153BD299}"/>
              </a:ext>
            </a:extLst>
          </p:cNvPr>
          <p:cNvSpPr txBox="1"/>
          <p:nvPr/>
        </p:nvSpPr>
        <p:spPr>
          <a:xfrm>
            <a:off x="4442016" y="6254139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/>
              <a:t>Sephanoides sephaniodes</a:t>
            </a:r>
          </a:p>
        </p:txBody>
      </p:sp>
      <p:pic>
        <p:nvPicPr>
          <p:cNvPr id="6" name="Imagen 5" descr="Un colibrí parado en una rama&#10;&#10;Descripción generada automáticamente">
            <a:extLst>
              <a:ext uri="{FF2B5EF4-FFF2-40B4-BE49-F238E27FC236}">
                <a16:creationId xmlns:a16="http://schemas.microsoft.com/office/drawing/2014/main" id="{E1DD1CFC-2719-4748-A4ED-323EDCBF7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29" y="2470675"/>
            <a:ext cx="4875261" cy="3652637"/>
          </a:xfrm>
          <a:prstGeom prst="rect">
            <a:avLst/>
          </a:prstGeom>
        </p:spPr>
      </p:pic>
      <p:pic>
        <p:nvPicPr>
          <p:cNvPr id="10" name="Imagen 9" descr="Un colibrí parado en una rama&#10;&#10;Descripción generada automáticamente">
            <a:extLst>
              <a:ext uri="{FF2B5EF4-FFF2-40B4-BE49-F238E27FC236}">
                <a16:creationId xmlns:a16="http://schemas.microsoft.com/office/drawing/2014/main" id="{3D28D927-49DC-4C59-B79D-3DFAEC869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88" y="2470675"/>
            <a:ext cx="2736625" cy="3652638"/>
          </a:xfrm>
          <a:prstGeom prst="rect">
            <a:avLst/>
          </a:prstGeom>
        </p:spPr>
      </p:pic>
      <p:pic>
        <p:nvPicPr>
          <p:cNvPr id="12" name="Imagen 11" descr="Un colibrí parado en una rama&#10;&#10;Descripción generada automáticamente">
            <a:extLst>
              <a:ext uri="{FF2B5EF4-FFF2-40B4-BE49-F238E27FC236}">
                <a16:creationId xmlns:a16="http://schemas.microsoft.com/office/drawing/2014/main" id="{21714E2C-30C5-43AF-AF12-A72A1D9A2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572" y="2470675"/>
            <a:ext cx="2739478" cy="3652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32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B7C7BA-F0C8-41FD-A865-637412412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polinizadores de nuestra zona centro</a:t>
            </a:r>
            <a:endParaRPr lang="es-CL" dirty="0"/>
          </a:p>
        </p:txBody>
      </p:sp>
      <p:pic>
        <p:nvPicPr>
          <p:cNvPr id="14" name="Imagen 13" descr="Caupolicana hirsuta&#10;&#10;Descripción generada automáticamente">
            <a:extLst>
              <a:ext uri="{FF2B5EF4-FFF2-40B4-BE49-F238E27FC236}">
                <a16:creationId xmlns:a16="http://schemas.microsoft.com/office/drawing/2014/main" id="{4D2D24C9-6F58-4ACE-BEB0-D069A3001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75" y="2714752"/>
            <a:ext cx="3679432" cy="275589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E594994-89BE-4843-9A4B-75DF997066D5}"/>
              </a:ext>
            </a:extLst>
          </p:cNvPr>
          <p:cNvSpPr txBox="1"/>
          <p:nvPr/>
        </p:nvSpPr>
        <p:spPr>
          <a:xfrm>
            <a:off x="188275" y="5603222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Caupolicana</a:t>
            </a:r>
            <a:r>
              <a:rPr lang="es-CL" i="1" dirty="0"/>
              <a:t> </a:t>
            </a:r>
            <a:r>
              <a:rPr lang="es-CL" i="1" dirty="0" err="1"/>
              <a:t>hirtusa</a:t>
            </a:r>
            <a:endParaRPr lang="es-CL" i="1" dirty="0"/>
          </a:p>
        </p:txBody>
      </p:sp>
      <p:pic>
        <p:nvPicPr>
          <p:cNvPr id="4" name="Imagen 3" descr="Flor de color rojo&#10;&#10;Descripción generada automáticamente">
            <a:extLst>
              <a:ext uri="{FF2B5EF4-FFF2-40B4-BE49-F238E27FC236}">
                <a16:creationId xmlns:a16="http://schemas.microsoft.com/office/drawing/2014/main" id="{A85A0E46-75E4-47CB-A216-23D1B3BD2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96757" y="2315829"/>
            <a:ext cx="3779750" cy="2533448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468CF162-5766-4094-9311-8AB8CB28838D}"/>
              </a:ext>
            </a:extLst>
          </p:cNvPr>
          <p:cNvSpPr txBox="1"/>
          <p:nvPr/>
        </p:nvSpPr>
        <p:spPr>
          <a:xfrm>
            <a:off x="9153080" y="5603222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Manuelia</a:t>
            </a:r>
            <a:r>
              <a:rPr lang="es-CL" i="1" dirty="0"/>
              <a:t> </a:t>
            </a:r>
            <a:r>
              <a:rPr lang="es-CL" i="1" dirty="0" err="1"/>
              <a:t>gayi</a:t>
            </a:r>
            <a:endParaRPr lang="es-CL" i="1" dirty="0"/>
          </a:p>
        </p:txBody>
      </p:sp>
      <p:pic>
        <p:nvPicPr>
          <p:cNvPr id="6" name="Imagen 5" descr="Flor roja sobre una rama&#10;&#10;Descripción generada automáticamente">
            <a:extLst>
              <a:ext uri="{FF2B5EF4-FFF2-40B4-BE49-F238E27FC236}">
                <a16:creationId xmlns:a16="http://schemas.microsoft.com/office/drawing/2014/main" id="{456E689A-8323-4867-8FD8-B0214846D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404" y="2714752"/>
            <a:ext cx="3968601" cy="2754883"/>
          </a:xfrm>
          <a:prstGeom prst="rect">
            <a:avLst/>
          </a:prstGeom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632E3A3A-7632-40EC-9EF8-3621CFFC2DE8}"/>
              </a:ext>
            </a:extLst>
          </p:cNvPr>
          <p:cNvSpPr txBox="1"/>
          <p:nvPr/>
        </p:nvSpPr>
        <p:spPr>
          <a:xfrm>
            <a:off x="4459243" y="5603222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Cadeguala</a:t>
            </a:r>
            <a:r>
              <a:rPr lang="es-CL" i="1" dirty="0"/>
              <a:t> </a:t>
            </a:r>
            <a:r>
              <a:rPr lang="es-CL" i="1" dirty="0" err="1"/>
              <a:t>occidentalis</a:t>
            </a:r>
            <a:endParaRPr lang="es-CL" i="1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61D84CB8-5CD1-48DC-AA02-035098FCAE85}"/>
              </a:ext>
            </a:extLst>
          </p:cNvPr>
          <p:cNvSpPr txBox="1"/>
          <p:nvPr/>
        </p:nvSpPr>
        <p:spPr>
          <a:xfrm>
            <a:off x="323100" y="1823222"/>
            <a:ext cx="270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Abejas</a:t>
            </a:r>
          </a:p>
        </p:txBody>
      </p:sp>
    </p:spTree>
    <p:extLst>
      <p:ext uri="{BB962C8B-B14F-4D97-AF65-F5344CB8AC3E}">
        <p14:creationId xmlns:p14="http://schemas.microsoft.com/office/powerpoint/2010/main" val="2027555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19B0D47-6607-4CFA-AE98-4C5DF8D2F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MX" dirty="0"/>
              <a:t>polinizadores de nuestra zona centro</a:t>
            </a:r>
            <a:endParaRPr lang="es-CL" dirty="0"/>
          </a:p>
        </p:txBody>
      </p:sp>
      <p:pic>
        <p:nvPicPr>
          <p:cNvPr id="5" name="Imagen 4" descr="Flor de color morado&#10;&#10;Descripción generada automáticamente">
            <a:extLst>
              <a:ext uri="{FF2B5EF4-FFF2-40B4-BE49-F238E27FC236}">
                <a16:creationId xmlns:a16="http://schemas.microsoft.com/office/drawing/2014/main" id="{6A7AA82F-7DF1-4D71-93DA-48FF1D6C96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" y="2577273"/>
            <a:ext cx="3889248" cy="292286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EC71919-6D37-42BE-AE1D-51D1D8B9BF9D}"/>
              </a:ext>
            </a:extLst>
          </p:cNvPr>
          <p:cNvSpPr txBox="1"/>
          <p:nvPr/>
        </p:nvSpPr>
        <p:spPr>
          <a:xfrm>
            <a:off x="303784" y="5700189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Megachile</a:t>
            </a:r>
            <a:r>
              <a:rPr lang="es-CL" i="1" dirty="0"/>
              <a:t> </a:t>
            </a:r>
            <a:r>
              <a:rPr lang="es-CL" i="1" dirty="0" err="1"/>
              <a:t>saulcyi</a:t>
            </a:r>
            <a:endParaRPr lang="es-CL" i="1" dirty="0"/>
          </a:p>
        </p:txBody>
      </p:sp>
      <p:pic>
        <p:nvPicPr>
          <p:cNvPr id="8" name="Imagen 7" descr="Una flor amarilla&#10;&#10;Descripción generada automáticamente">
            <a:extLst>
              <a:ext uri="{FF2B5EF4-FFF2-40B4-BE49-F238E27FC236}">
                <a16:creationId xmlns:a16="http://schemas.microsoft.com/office/drawing/2014/main" id="{600E1FA8-9A4C-42E5-B1BA-8ECAEF1997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06" y="2577273"/>
            <a:ext cx="3889248" cy="291655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0E272CE-512A-4FB5-ACB3-16C3E7DF2D5E}"/>
              </a:ext>
            </a:extLst>
          </p:cNvPr>
          <p:cNvSpPr txBox="1"/>
          <p:nvPr/>
        </p:nvSpPr>
        <p:spPr>
          <a:xfrm>
            <a:off x="4607052" y="5700189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Ruizantheda</a:t>
            </a:r>
            <a:r>
              <a:rPr lang="es-CL" i="1" dirty="0"/>
              <a:t> </a:t>
            </a:r>
            <a:r>
              <a:rPr lang="es-CL" i="1" dirty="0" err="1"/>
              <a:t>proxima</a:t>
            </a:r>
            <a:endParaRPr lang="es-CL" i="1" dirty="0"/>
          </a:p>
        </p:txBody>
      </p:sp>
      <p:pic>
        <p:nvPicPr>
          <p:cNvPr id="11" name="Imagen 10" descr="Una flor amarilla&#10;&#10;Descripción generada automáticamente con confianza media">
            <a:extLst>
              <a:ext uri="{FF2B5EF4-FFF2-40B4-BE49-F238E27FC236}">
                <a16:creationId xmlns:a16="http://schemas.microsoft.com/office/drawing/2014/main" id="{6F9B9DCC-EE01-43F4-8524-CA317ED7E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652" y="2577273"/>
            <a:ext cx="3889422" cy="291655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376F0CF-3530-4EE1-9268-0C0AFC8FC1AE}"/>
              </a:ext>
            </a:extLst>
          </p:cNvPr>
          <p:cNvSpPr txBox="1"/>
          <p:nvPr/>
        </p:nvSpPr>
        <p:spPr>
          <a:xfrm>
            <a:off x="8230616" y="5704823"/>
            <a:ext cx="365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i="1" dirty="0" err="1"/>
              <a:t>Corynura</a:t>
            </a:r>
            <a:r>
              <a:rPr lang="es-CL" i="1" dirty="0"/>
              <a:t> </a:t>
            </a:r>
            <a:r>
              <a:rPr lang="es-CL" i="1" dirty="0" err="1"/>
              <a:t>chloris</a:t>
            </a:r>
            <a:endParaRPr lang="es-CL" i="1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0959C92-DDEF-4F17-9048-047D89EDB626}"/>
              </a:ext>
            </a:extLst>
          </p:cNvPr>
          <p:cNvSpPr txBox="1"/>
          <p:nvPr/>
        </p:nvSpPr>
        <p:spPr>
          <a:xfrm>
            <a:off x="323100" y="1823222"/>
            <a:ext cx="2705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b="1" dirty="0"/>
              <a:t>Abejas</a:t>
            </a:r>
          </a:p>
        </p:txBody>
      </p:sp>
    </p:spTree>
    <p:extLst>
      <p:ext uri="{BB962C8B-B14F-4D97-AF65-F5344CB8AC3E}">
        <p14:creationId xmlns:p14="http://schemas.microsoft.com/office/powerpoint/2010/main" val="360336558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1_Integral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3.xml><?xml version="1.0" encoding="utf-8"?>
<a:theme xmlns:a="http://schemas.openxmlformats.org/drawingml/2006/main" name="2_Integral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4.xml><?xml version="1.0" encoding="utf-8"?>
<a:theme xmlns:a="http://schemas.openxmlformats.org/drawingml/2006/main" name="3_Integral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5.xml><?xml version="1.0" encoding="utf-8"?>
<a:theme xmlns:a="http://schemas.openxmlformats.org/drawingml/2006/main" name="4_Integral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6.xml><?xml version="1.0" encoding="utf-8"?>
<a:theme xmlns:a="http://schemas.openxmlformats.org/drawingml/2006/main" name="6_Integral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7.xml><?xml version="1.0" encoding="utf-8"?>
<a:theme xmlns:a="http://schemas.openxmlformats.org/drawingml/2006/main" name="7_Integral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23152</TotalTime>
  <Words>1156</Words>
  <Application>Microsoft Macintosh PowerPoint</Application>
  <PresentationFormat>Panorámica</PresentationFormat>
  <Paragraphs>196</Paragraphs>
  <Slides>36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7</vt:i4>
      </vt:variant>
      <vt:variant>
        <vt:lpstr>Títulos de diapositiva</vt:lpstr>
      </vt:variant>
      <vt:variant>
        <vt:i4>36</vt:i4>
      </vt:variant>
    </vt:vector>
  </HeadingPairs>
  <TitlesOfParts>
    <vt:vector size="49" baseType="lpstr">
      <vt:lpstr>Arial</vt:lpstr>
      <vt:lpstr>Calibri</vt:lpstr>
      <vt:lpstr>Tw Cen MT</vt:lpstr>
      <vt:lpstr>Tw Cen MT Condensed</vt:lpstr>
      <vt:lpstr>Wingdings</vt:lpstr>
      <vt:lpstr>Wingdings 3</vt:lpstr>
      <vt:lpstr>Integral</vt:lpstr>
      <vt:lpstr>1_Integral</vt:lpstr>
      <vt:lpstr>2_Integral</vt:lpstr>
      <vt:lpstr>3_Integral</vt:lpstr>
      <vt:lpstr>4_Integral</vt:lpstr>
      <vt:lpstr>6_Integral</vt:lpstr>
      <vt:lpstr>7_Integral</vt:lpstr>
      <vt:lpstr>Una mirada distinta</vt:lpstr>
      <vt:lpstr>Objetivo de la clase:</vt:lpstr>
      <vt:lpstr>¡Hora de jugar!</vt:lpstr>
      <vt:lpstr>Camino hacia el saber</vt:lpstr>
      <vt:lpstr>polinizadores de nuestra zona norte</vt:lpstr>
      <vt:lpstr>polinizadores de nuestra zona norte</vt:lpstr>
      <vt:lpstr>polinizadores de nuestra zona norte</vt:lpstr>
      <vt:lpstr>polinizadores de nuestra zona centro</vt:lpstr>
      <vt:lpstr>polinizadores de nuestra zona centro</vt:lpstr>
      <vt:lpstr>polinizadores de nuestra zona centro</vt:lpstr>
      <vt:lpstr>polinizadores de nuestra zona centro</vt:lpstr>
      <vt:lpstr>polinizadores de nuestra zona centro</vt:lpstr>
      <vt:lpstr>polinizadores de nuestra zona centro</vt:lpstr>
      <vt:lpstr>polinizadores de nuestra zona sur</vt:lpstr>
      <vt:lpstr>polinizadores de nuestra zona sur</vt:lpstr>
      <vt:lpstr>polinizadores de nuestra zona sur</vt:lpstr>
      <vt:lpstr>polinizadores de nuestra zona sur</vt:lpstr>
      <vt:lpstr>polinizadores de nuestra zona sur</vt:lpstr>
      <vt:lpstr>Objetivo de la clase:</vt:lpstr>
      <vt:lpstr>Análisis dEL JUEGO</vt:lpstr>
      <vt:lpstr>TIPOS DE MORFOLOGÍA</vt:lpstr>
      <vt:lpstr>autopolinización </vt:lpstr>
      <vt:lpstr>POLINIZACIÓN CRUZADA </vt:lpstr>
      <vt:lpstr>_____Y los humanos?______</vt:lpstr>
      <vt:lpstr>Proyecto polinizadores</vt:lpstr>
      <vt:lpstr>PROCESO DEL TRABAJO</vt:lpstr>
      <vt:lpstr>Paneles </vt:lpstr>
      <vt:lpstr>ANALISIS CRÍTICO DE LAS ACCIONES HUMANAS </vt:lpstr>
      <vt:lpstr>Objetivo de la clase:</vt:lpstr>
      <vt:lpstr>MANOS A LA OBRA!</vt:lpstr>
      <vt:lpstr>Recordando el Panel </vt:lpstr>
      <vt:lpstr>HORA DE COMPARTIR NUESTRAS VISIONES</vt:lpstr>
      <vt:lpstr>Objetivo de la clase:</vt:lpstr>
      <vt:lpstr>SALIDA A TERRENO</vt:lpstr>
      <vt:lpstr>TICKET DE SALIDA: QUE ES LA POLINIZACIÓN</vt:lpstr>
      <vt:lpstr>bibliografía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Javiera de la Paz Villarroel Rojas</dc:creator>
  <cp:lastModifiedBy>Francisco Fonturbel</cp:lastModifiedBy>
  <cp:revision>57</cp:revision>
  <dcterms:created xsi:type="dcterms:W3CDTF">2021-08-25T21:35:28Z</dcterms:created>
  <dcterms:modified xsi:type="dcterms:W3CDTF">2022-01-14T14:11:12Z</dcterms:modified>
</cp:coreProperties>
</file>